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0"/>
  </p:notesMasterIdLst>
  <p:sldIdLst>
    <p:sldId id="13045" r:id="rId5"/>
    <p:sldId id="13046" r:id="rId6"/>
    <p:sldId id="13118" r:id="rId7"/>
    <p:sldId id="13120" r:id="rId8"/>
    <p:sldId id="13125" r:id="rId9"/>
    <p:sldId id="13126" r:id="rId10"/>
    <p:sldId id="13133" r:id="rId11"/>
    <p:sldId id="13132" r:id="rId12"/>
    <p:sldId id="13136" r:id="rId13"/>
    <p:sldId id="13137" r:id="rId14"/>
    <p:sldId id="13138" r:id="rId15"/>
    <p:sldId id="13135" r:id="rId16"/>
    <p:sldId id="13139" r:id="rId17"/>
    <p:sldId id="13142" r:id="rId18"/>
    <p:sldId id="13143" r:id="rId19"/>
    <p:sldId id="13146" r:id="rId20"/>
    <p:sldId id="13147" r:id="rId21"/>
    <p:sldId id="13148" r:id="rId22"/>
    <p:sldId id="13145" r:id="rId23"/>
    <p:sldId id="13141" r:id="rId24"/>
    <p:sldId id="13119" r:id="rId25"/>
    <p:sldId id="13144" r:id="rId26"/>
    <p:sldId id="13149" r:id="rId27"/>
    <p:sldId id="13150" r:id="rId28"/>
    <p:sldId id="13153" r:id="rId29"/>
    <p:sldId id="13154" r:id="rId30"/>
    <p:sldId id="13155" r:id="rId31"/>
    <p:sldId id="13152" r:id="rId32"/>
    <p:sldId id="13156" r:id="rId33"/>
    <p:sldId id="13121" r:id="rId34"/>
    <p:sldId id="13157" r:id="rId35"/>
    <p:sldId id="13122" r:id="rId36"/>
    <p:sldId id="13123" r:id="rId37"/>
    <p:sldId id="13124" r:id="rId38"/>
    <p:sldId id="13158" r:id="rId39"/>
    <p:sldId id="13159" r:id="rId40"/>
    <p:sldId id="13160" r:id="rId41"/>
    <p:sldId id="13161" r:id="rId42"/>
    <p:sldId id="13162" r:id="rId43"/>
    <p:sldId id="13127" r:id="rId44"/>
    <p:sldId id="13163" r:id="rId45"/>
    <p:sldId id="13164" r:id="rId46"/>
    <p:sldId id="13165" r:id="rId47"/>
    <p:sldId id="13130" r:id="rId48"/>
    <p:sldId id="13169" r:id="rId49"/>
    <p:sldId id="13170" r:id="rId50"/>
    <p:sldId id="13171" r:id="rId51"/>
    <p:sldId id="13172" r:id="rId52"/>
    <p:sldId id="13175" r:id="rId53"/>
    <p:sldId id="13173" r:id="rId54"/>
    <p:sldId id="13174" r:id="rId55"/>
    <p:sldId id="13167" r:id="rId56"/>
    <p:sldId id="13168" r:id="rId57"/>
    <p:sldId id="13166" r:id="rId58"/>
    <p:sldId id="347" r:id="rId59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5"/>
            <p14:sldId id="13046"/>
            <p14:sldId id="13118"/>
            <p14:sldId id="13120"/>
            <p14:sldId id="13125"/>
            <p14:sldId id="13126"/>
            <p14:sldId id="13133"/>
            <p14:sldId id="13132"/>
            <p14:sldId id="13136"/>
            <p14:sldId id="13137"/>
            <p14:sldId id="13138"/>
            <p14:sldId id="13135"/>
            <p14:sldId id="13139"/>
            <p14:sldId id="13142"/>
            <p14:sldId id="13143"/>
            <p14:sldId id="13146"/>
            <p14:sldId id="13147"/>
            <p14:sldId id="13148"/>
            <p14:sldId id="13145"/>
            <p14:sldId id="13141"/>
            <p14:sldId id="13119"/>
            <p14:sldId id="13144"/>
            <p14:sldId id="13149"/>
            <p14:sldId id="13150"/>
            <p14:sldId id="13153"/>
            <p14:sldId id="13154"/>
            <p14:sldId id="13155"/>
            <p14:sldId id="13152"/>
            <p14:sldId id="13156"/>
            <p14:sldId id="13121"/>
            <p14:sldId id="13157"/>
            <p14:sldId id="13122"/>
            <p14:sldId id="13123"/>
            <p14:sldId id="13124"/>
            <p14:sldId id="13158"/>
            <p14:sldId id="13159"/>
            <p14:sldId id="13160"/>
            <p14:sldId id="13161"/>
            <p14:sldId id="13162"/>
            <p14:sldId id="13127"/>
            <p14:sldId id="13163"/>
            <p14:sldId id="13164"/>
            <p14:sldId id="13165"/>
            <p14:sldId id="13130"/>
            <p14:sldId id="13169"/>
            <p14:sldId id="13170"/>
            <p14:sldId id="13171"/>
            <p14:sldId id="13172"/>
            <p14:sldId id="13175"/>
            <p14:sldId id="13173"/>
            <p14:sldId id="13174"/>
            <p14:sldId id="13167"/>
            <p14:sldId id="13168"/>
            <p14:sldId id="13166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F71"/>
    <a:srgbClr val="167F85"/>
    <a:srgbClr val="EFFFFF"/>
    <a:srgbClr val="000000"/>
    <a:srgbClr val="E63232"/>
    <a:srgbClr val="F2F2F2"/>
    <a:srgbClr val="48773E"/>
    <a:srgbClr val="00AAC8"/>
    <a:srgbClr val="BC448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5DDA07-2E88-41CC-87FA-15B12F058869}" v="295" dt="2024-06-15T04:47:59.3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58" autoAdjust="0"/>
  </p:normalViewPr>
  <p:slideViewPr>
    <p:cSldViewPr snapToGrid="0">
      <p:cViewPr varScale="1">
        <p:scale>
          <a:sx n="94" d="100"/>
          <a:sy n="94" d="100"/>
        </p:scale>
        <p:origin x="23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CF5DDA07-2E88-41CC-87FA-15B12F058869}"/>
    <pc:docChg chg="undo redo custSel addSld delSld modSld sldOrd modSection">
      <pc:chgData name="Lucas Jellema" userId="7e183fbb-84e0-44b3-9b03-0792bc8d162b" providerId="ADAL" clId="{CF5DDA07-2E88-41CC-87FA-15B12F058869}" dt="2024-06-15T04:47:59.335" v="6494"/>
      <pc:docMkLst>
        <pc:docMk/>
      </pc:docMkLst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1298205684" sldId="385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3705033917" sldId="393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2548515720" sldId="394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2753839341" sldId="12985"/>
        </pc:sldMkLst>
      </pc:sldChg>
      <pc:sldChg chg="addSp modSp">
        <pc:chgData name="Lucas Jellema" userId="7e183fbb-84e0-44b3-9b03-0792bc8d162b" providerId="ADAL" clId="{CF5DDA07-2E88-41CC-87FA-15B12F058869}" dt="2024-06-13T18:29:00.107" v="1970" actId="14100"/>
        <pc:sldMkLst>
          <pc:docMk/>
          <pc:sldMk cId="4264584261" sldId="13046"/>
        </pc:sldMkLst>
        <pc:picChg chg="add mod">
          <ac:chgData name="Lucas Jellema" userId="7e183fbb-84e0-44b3-9b03-0792bc8d162b" providerId="ADAL" clId="{CF5DDA07-2E88-41CC-87FA-15B12F058869}" dt="2024-06-13T18:24:58.051" v="1766" actId="1076"/>
          <ac:picMkLst>
            <pc:docMk/>
            <pc:sldMk cId="4264584261" sldId="13046"/>
            <ac:picMk id="1026" creationId="{FF32CD70-8FAC-31C3-3163-845C763CEE77}"/>
          </ac:picMkLst>
        </pc:picChg>
        <pc:picChg chg="add mod">
          <ac:chgData name="Lucas Jellema" userId="7e183fbb-84e0-44b3-9b03-0792bc8d162b" providerId="ADAL" clId="{CF5DDA07-2E88-41CC-87FA-15B12F058869}" dt="2024-06-13T18:29:00.107" v="1970" actId="14100"/>
          <ac:picMkLst>
            <pc:docMk/>
            <pc:sldMk cId="4264584261" sldId="13046"/>
            <ac:picMk id="1028" creationId="{EF6678FF-24DE-0EA8-26CB-50BF87F1D950}"/>
          </ac:picMkLst>
        </pc:picChg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2266595534" sldId="13066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626884114" sldId="13076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1637233926" sldId="13108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2953244382" sldId="13109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3861339264" sldId="13110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1408613572" sldId="13111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3038662969" sldId="13112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238951229" sldId="13113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491103955" sldId="13114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954594400" sldId="13115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3331866625" sldId="13116"/>
        </pc:sldMkLst>
      </pc:sldChg>
      <pc:sldChg chg="del">
        <pc:chgData name="Lucas Jellema" userId="7e183fbb-84e0-44b3-9b03-0792bc8d162b" providerId="ADAL" clId="{CF5DDA07-2E88-41CC-87FA-15B12F058869}" dt="2024-06-13T20:13:49.129" v="2583" actId="47"/>
        <pc:sldMkLst>
          <pc:docMk/>
          <pc:sldMk cId="879232640" sldId="13117"/>
        </pc:sldMkLst>
      </pc:sldChg>
      <pc:sldChg chg="addSp modSp mod modNotesTx">
        <pc:chgData name="Lucas Jellema" userId="7e183fbb-84e0-44b3-9b03-0792bc8d162b" providerId="ADAL" clId="{CF5DDA07-2E88-41CC-87FA-15B12F058869}" dt="2024-06-13T18:27:36.045" v="1941" actId="14100"/>
        <pc:sldMkLst>
          <pc:docMk/>
          <pc:sldMk cId="588012644" sldId="13118"/>
        </pc:sldMkLst>
        <pc:spChg chg="mod">
          <ac:chgData name="Lucas Jellema" userId="7e183fbb-84e0-44b3-9b03-0792bc8d162b" providerId="ADAL" clId="{CF5DDA07-2E88-41CC-87FA-15B12F058869}" dt="2024-06-13T18:27:36.045" v="1941" actId="14100"/>
          <ac:spMkLst>
            <pc:docMk/>
            <pc:sldMk cId="588012644" sldId="13118"/>
            <ac:spMk id="4" creationId="{1D41F4A8-0477-FFA6-AD4D-2C36460A9A5D}"/>
          </ac:spMkLst>
        </pc:spChg>
        <pc:picChg chg="add mod">
          <ac:chgData name="Lucas Jellema" userId="7e183fbb-84e0-44b3-9b03-0792bc8d162b" providerId="ADAL" clId="{CF5DDA07-2E88-41CC-87FA-15B12F058869}" dt="2024-06-13T18:25:38.959" v="1785" actId="1038"/>
          <ac:picMkLst>
            <pc:docMk/>
            <pc:sldMk cId="588012644" sldId="13118"/>
            <ac:picMk id="2050" creationId="{0B8F96A2-AFE6-83E1-C11E-726955E1D295}"/>
          </ac:picMkLst>
        </pc:picChg>
      </pc:sldChg>
      <pc:sldChg chg="addSp modSp mod">
        <pc:chgData name="Lucas Jellema" userId="7e183fbb-84e0-44b3-9b03-0792bc8d162b" providerId="ADAL" clId="{CF5DDA07-2E88-41CC-87FA-15B12F058869}" dt="2024-06-13T20:22:02.564" v="2834" actId="13822"/>
        <pc:sldMkLst>
          <pc:docMk/>
          <pc:sldMk cId="2222822555" sldId="13119"/>
        </pc:sldMkLst>
        <pc:spChg chg="add mod">
          <ac:chgData name="Lucas Jellema" userId="7e183fbb-84e0-44b3-9b03-0792bc8d162b" providerId="ADAL" clId="{CF5DDA07-2E88-41CC-87FA-15B12F058869}" dt="2024-06-13T20:20:07.685" v="2796" actId="20577"/>
          <ac:spMkLst>
            <pc:docMk/>
            <pc:sldMk cId="2222822555" sldId="13119"/>
            <ac:spMk id="7" creationId="{124A2F30-A578-1792-3329-1A65F91DA5B8}"/>
          </ac:spMkLst>
        </pc:spChg>
        <pc:spChg chg="add mod">
          <ac:chgData name="Lucas Jellema" userId="7e183fbb-84e0-44b3-9b03-0792bc8d162b" providerId="ADAL" clId="{CF5DDA07-2E88-41CC-87FA-15B12F058869}" dt="2024-06-13T20:20:22.781" v="2802" actId="20577"/>
          <ac:spMkLst>
            <pc:docMk/>
            <pc:sldMk cId="2222822555" sldId="13119"/>
            <ac:spMk id="9" creationId="{CBA9C8EA-C2F9-57AE-CE88-07F3FC903B13}"/>
          </ac:spMkLst>
        </pc:spChg>
        <pc:spChg chg="add mod">
          <ac:chgData name="Lucas Jellema" userId="7e183fbb-84e0-44b3-9b03-0792bc8d162b" providerId="ADAL" clId="{CF5DDA07-2E88-41CC-87FA-15B12F058869}" dt="2024-06-13T20:20:32.754" v="2806" actId="20577"/>
          <ac:spMkLst>
            <pc:docMk/>
            <pc:sldMk cId="2222822555" sldId="13119"/>
            <ac:spMk id="10" creationId="{A382BE62-6E8F-AA9A-52FD-74967A8CA269}"/>
          </ac:spMkLst>
        </pc:spChg>
        <pc:spChg chg="add mod">
          <ac:chgData name="Lucas Jellema" userId="7e183fbb-84e0-44b3-9b03-0792bc8d162b" providerId="ADAL" clId="{CF5DDA07-2E88-41CC-87FA-15B12F058869}" dt="2024-06-13T20:21:46.390" v="2833" actId="13822"/>
          <ac:spMkLst>
            <pc:docMk/>
            <pc:sldMk cId="2222822555" sldId="13119"/>
            <ac:spMk id="11" creationId="{47B022AB-904A-FA2C-3225-C77B1261882A}"/>
          </ac:spMkLst>
        </pc:spChg>
        <pc:spChg chg="add mod">
          <ac:chgData name="Lucas Jellema" userId="7e183fbb-84e0-44b3-9b03-0792bc8d162b" providerId="ADAL" clId="{CF5DDA07-2E88-41CC-87FA-15B12F058869}" dt="2024-06-13T20:21:46.390" v="2833" actId="13822"/>
          <ac:spMkLst>
            <pc:docMk/>
            <pc:sldMk cId="2222822555" sldId="13119"/>
            <ac:spMk id="12" creationId="{9B1D886A-94F6-6F79-459E-2D0C67373149}"/>
          </ac:spMkLst>
        </pc:spChg>
        <pc:spChg chg="add mod">
          <ac:chgData name="Lucas Jellema" userId="7e183fbb-84e0-44b3-9b03-0792bc8d162b" providerId="ADAL" clId="{CF5DDA07-2E88-41CC-87FA-15B12F058869}" dt="2024-06-13T20:21:46.390" v="2833" actId="13822"/>
          <ac:spMkLst>
            <pc:docMk/>
            <pc:sldMk cId="2222822555" sldId="13119"/>
            <ac:spMk id="13" creationId="{E83B5D6C-FF8A-189B-C792-E0277B677FCA}"/>
          </ac:spMkLst>
        </pc:spChg>
        <pc:spChg chg="add mod">
          <ac:chgData name="Lucas Jellema" userId="7e183fbb-84e0-44b3-9b03-0792bc8d162b" providerId="ADAL" clId="{CF5DDA07-2E88-41CC-87FA-15B12F058869}" dt="2024-06-13T20:22:02.564" v="2834" actId="13822"/>
          <ac:spMkLst>
            <pc:docMk/>
            <pc:sldMk cId="2222822555" sldId="13119"/>
            <ac:spMk id="14" creationId="{4F5C3967-FE4A-D7DB-5FF0-33867432B124}"/>
          </ac:spMkLst>
        </pc:spChg>
        <pc:spChg chg="add mod">
          <ac:chgData name="Lucas Jellema" userId="7e183fbb-84e0-44b3-9b03-0792bc8d162b" providerId="ADAL" clId="{CF5DDA07-2E88-41CC-87FA-15B12F058869}" dt="2024-06-13T20:22:02.564" v="2834" actId="13822"/>
          <ac:spMkLst>
            <pc:docMk/>
            <pc:sldMk cId="2222822555" sldId="13119"/>
            <ac:spMk id="15" creationId="{2CFFCD32-B195-9041-3A01-4E595C3B6FD5}"/>
          </ac:spMkLst>
        </pc:spChg>
        <pc:spChg chg="add mod">
          <ac:chgData name="Lucas Jellema" userId="7e183fbb-84e0-44b3-9b03-0792bc8d162b" providerId="ADAL" clId="{CF5DDA07-2E88-41CC-87FA-15B12F058869}" dt="2024-06-13T20:22:02.564" v="2834" actId="13822"/>
          <ac:spMkLst>
            <pc:docMk/>
            <pc:sldMk cId="2222822555" sldId="13119"/>
            <ac:spMk id="16" creationId="{7868E2A1-6F21-4FDB-DFEB-2E2A91A74945}"/>
          </ac:spMkLst>
        </pc:spChg>
      </pc:sldChg>
      <pc:sldChg chg="modSp mod">
        <pc:chgData name="Lucas Jellema" userId="7e183fbb-84e0-44b3-9b03-0792bc8d162b" providerId="ADAL" clId="{CF5DDA07-2E88-41CC-87FA-15B12F058869}" dt="2024-06-13T18:27:57.439" v="1963" actId="20577"/>
        <pc:sldMkLst>
          <pc:docMk/>
          <pc:sldMk cId="722180937" sldId="13120"/>
        </pc:sldMkLst>
        <pc:spChg chg="mod">
          <ac:chgData name="Lucas Jellema" userId="7e183fbb-84e0-44b3-9b03-0792bc8d162b" providerId="ADAL" clId="{CF5DDA07-2E88-41CC-87FA-15B12F058869}" dt="2024-06-13T18:27:57.439" v="1963" actId="20577"/>
          <ac:spMkLst>
            <pc:docMk/>
            <pc:sldMk cId="722180937" sldId="13120"/>
            <ac:spMk id="4" creationId="{AB584543-E4A0-91B1-C835-1A50FC712B66}"/>
          </ac:spMkLst>
        </pc:spChg>
      </pc:sldChg>
      <pc:sldChg chg="addSp delSp new mod">
        <pc:chgData name="Lucas Jellema" userId="7e183fbb-84e0-44b3-9b03-0792bc8d162b" providerId="ADAL" clId="{CF5DDA07-2E88-41CC-87FA-15B12F058869}" dt="2024-05-28T05:05:12.563" v="222" actId="22"/>
        <pc:sldMkLst>
          <pc:docMk/>
          <pc:sldMk cId="3386155894" sldId="13121"/>
        </pc:sldMkLst>
        <pc:picChg chg="add del">
          <ac:chgData name="Lucas Jellema" userId="7e183fbb-84e0-44b3-9b03-0792bc8d162b" providerId="ADAL" clId="{CF5DDA07-2E88-41CC-87FA-15B12F058869}" dt="2024-05-28T05:05:11.620" v="221" actId="478"/>
          <ac:picMkLst>
            <pc:docMk/>
            <pc:sldMk cId="3386155894" sldId="13121"/>
            <ac:picMk id="8" creationId="{E1679671-4563-909F-40B7-410DC27AEAE7}"/>
          </ac:picMkLst>
        </pc:picChg>
        <pc:picChg chg="add">
          <ac:chgData name="Lucas Jellema" userId="7e183fbb-84e0-44b3-9b03-0792bc8d162b" providerId="ADAL" clId="{CF5DDA07-2E88-41CC-87FA-15B12F058869}" dt="2024-05-28T05:05:12.563" v="222" actId="22"/>
          <ac:picMkLst>
            <pc:docMk/>
            <pc:sldMk cId="3386155894" sldId="13121"/>
            <ac:picMk id="10" creationId="{BA536C3D-AE55-7A9E-1121-7EE0C6DEC2EA}"/>
          </ac:picMkLst>
        </pc:picChg>
      </pc:sldChg>
      <pc:sldChg chg="addSp modSp new mod">
        <pc:chgData name="Lucas Jellema" userId="7e183fbb-84e0-44b3-9b03-0792bc8d162b" providerId="ADAL" clId="{CF5DDA07-2E88-41CC-87FA-15B12F058869}" dt="2024-05-28T05:08:31.849" v="241" actId="20577"/>
        <pc:sldMkLst>
          <pc:docMk/>
          <pc:sldMk cId="1215277411" sldId="13122"/>
        </pc:sldMkLst>
        <pc:spChg chg="mod">
          <ac:chgData name="Lucas Jellema" userId="7e183fbb-84e0-44b3-9b03-0792bc8d162b" providerId="ADAL" clId="{CF5DDA07-2E88-41CC-87FA-15B12F058869}" dt="2024-05-28T05:08:31.849" v="241" actId="20577"/>
          <ac:spMkLst>
            <pc:docMk/>
            <pc:sldMk cId="1215277411" sldId="13122"/>
            <ac:spMk id="3" creationId="{77FD81E2-03F6-BC86-8EED-DEB58D0AA6C6}"/>
          </ac:spMkLst>
        </pc:spChg>
        <pc:picChg chg="add">
          <ac:chgData name="Lucas Jellema" userId="7e183fbb-84e0-44b3-9b03-0792bc8d162b" providerId="ADAL" clId="{CF5DDA07-2E88-41CC-87FA-15B12F058869}" dt="2024-05-28T05:08:27.148" v="224" actId="22"/>
          <ac:picMkLst>
            <pc:docMk/>
            <pc:sldMk cId="1215277411" sldId="13122"/>
            <ac:picMk id="8" creationId="{4CA7482E-3CE5-6C4B-5043-23665E7C6A46}"/>
          </ac:picMkLst>
        </pc:picChg>
      </pc:sldChg>
      <pc:sldChg chg="addSp delSp modSp new mod">
        <pc:chgData name="Lucas Jellema" userId="7e183fbb-84e0-44b3-9b03-0792bc8d162b" providerId="ADAL" clId="{CF5DDA07-2E88-41CC-87FA-15B12F058869}" dt="2024-06-14T06:10:25.093" v="4384" actId="20577"/>
        <pc:sldMkLst>
          <pc:docMk/>
          <pc:sldMk cId="3487823856" sldId="13123"/>
        </pc:sldMkLst>
        <pc:spChg chg="del">
          <ac:chgData name="Lucas Jellema" userId="7e183fbb-84e0-44b3-9b03-0792bc8d162b" providerId="ADAL" clId="{CF5DDA07-2E88-41CC-87FA-15B12F058869}" dt="2024-06-14T05:52:28.336" v="4013" actId="478"/>
          <ac:spMkLst>
            <pc:docMk/>
            <pc:sldMk cId="3487823856" sldId="13123"/>
            <ac:spMk id="4" creationId="{EC014D3E-44A3-2DF9-6CC7-E346B5F01AB6}"/>
          </ac:spMkLst>
        </pc:spChg>
        <pc:spChg chg="add mod">
          <ac:chgData name="Lucas Jellema" userId="7e183fbb-84e0-44b3-9b03-0792bc8d162b" providerId="ADAL" clId="{CF5DDA07-2E88-41CC-87FA-15B12F058869}" dt="2024-06-14T05:51:33.502" v="4004" actId="1076"/>
          <ac:spMkLst>
            <pc:docMk/>
            <pc:sldMk cId="3487823856" sldId="13123"/>
            <ac:spMk id="7" creationId="{07D0CA80-A0CA-5F07-03A9-55D93E9EC2B7}"/>
          </ac:spMkLst>
        </pc:spChg>
        <pc:spChg chg="add mod">
          <ac:chgData name="Lucas Jellema" userId="7e183fbb-84e0-44b3-9b03-0792bc8d162b" providerId="ADAL" clId="{CF5DDA07-2E88-41CC-87FA-15B12F058869}" dt="2024-06-14T06:10:22.676" v="4383" actId="20577"/>
          <ac:spMkLst>
            <pc:docMk/>
            <pc:sldMk cId="3487823856" sldId="13123"/>
            <ac:spMk id="9" creationId="{D0C8AEFF-4C4C-3937-652C-271B9BBFAF9B}"/>
          </ac:spMkLst>
        </pc:spChg>
        <pc:spChg chg="add mod">
          <ac:chgData name="Lucas Jellema" userId="7e183fbb-84e0-44b3-9b03-0792bc8d162b" providerId="ADAL" clId="{CF5DDA07-2E88-41CC-87FA-15B12F058869}" dt="2024-06-14T06:10:25.093" v="4384" actId="20577"/>
          <ac:spMkLst>
            <pc:docMk/>
            <pc:sldMk cId="3487823856" sldId="13123"/>
            <ac:spMk id="10" creationId="{257BDCA3-F96F-AD40-64FA-1B89CF56F200}"/>
          </ac:spMkLst>
        </pc:spChg>
        <pc:spChg chg="add mod">
          <ac:chgData name="Lucas Jellema" userId="7e183fbb-84e0-44b3-9b03-0792bc8d162b" providerId="ADAL" clId="{CF5DDA07-2E88-41CC-87FA-15B12F058869}" dt="2024-06-14T05:52:59.177" v="4015" actId="13822"/>
          <ac:spMkLst>
            <pc:docMk/>
            <pc:sldMk cId="3487823856" sldId="13123"/>
            <ac:spMk id="11" creationId="{28D1A3C2-FDAB-598A-9AF8-E003D937D2FA}"/>
          </ac:spMkLst>
        </pc:spChg>
        <pc:spChg chg="add del mod">
          <ac:chgData name="Lucas Jellema" userId="7e183fbb-84e0-44b3-9b03-0792bc8d162b" providerId="ADAL" clId="{CF5DDA07-2E88-41CC-87FA-15B12F058869}" dt="2024-06-14T05:52:33.609" v="4014" actId="478"/>
          <ac:spMkLst>
            <pc:docMk/>
            <pc:sldMk cId="3487823856" sldId="13123"/>
            <ac:spMk id="12" creationId="{A78835B1-05CE-5BB6-7B3C-AB7E614121D3}"/>
          </ac:spMkLst>
        </pc:spChg>
        <pc:spChg chg="add del mod">
          <ac:chgData name="Lucas Jellema" userId="7e183fbb-84e0-44b3-9b03-0792bc8d162b" providerId="ADAL" clId="{CF5DDA07-2E88-41CC-87FA-15B12F058869}" dt="2024-06-14T05:52:33.609" v="4014" actId="478"/>
          <ac:spMkLst>
            <pc:docMk/>
            <pc:sldMk cId="3487823856" sldId="13123"/>
            <ac:spMk id="13" creationId="{6E0F0049-DFF5-E60B-7F69-46D3FFC73DEA}"/>
          </ac:spMkLst>
        </pc:spChg>
        <pc:spChg chg="add mod">
          <ac:chgData name="Lucas Jellema" userId="7e183fbb-84e0-44b3-9b03-0792bc8d162b" providerId="ADAL" clId="{CF5DDA07-2E88-41CC-87FA-15B12F058869}" dt="2024-06-14T05:53:13.665" v="4018" actId="20577"/>
          <ac:spMkLst>
            <pc:docMk/>
            <pc:sldMk cId="3487823856" sldId="13123"/>
            <ac:spMk id="14" creationId="{ADB5684E-C729-B165-74DA-D31728F6B6F9}"/>
          </ac:spMkLst>
        </pc:spChg>
        <pc:spChg chg="add mod">
          <ac:chgData name="Lucas Jellema" userId="7e183fbb-84e0-44b3-9b03-0792bc8d162b" providerId="ADAL" clId="{CF5DDA07-2E88-41CC-87FA-15B12F058869}" dt="2024-06-14T05:53:16.961" v="4020" actId="20577"/>
          <ac:spMkLst>
            <pc:docMk/>
            <pc:sldMk cId="3487823856" sldId="13123"/>
            <ac:spMk id="15" creationId="{DBA0D47B-582A-E2F6-F5F0-BBCEB256AD3F}"/>
          </ac:spMkLst>
        </pc:spChg>
        <pc:spChg chg="add mod">
          <ac:chgData name="Lucas Jellema" userId="7e183fbb-84e0-44b3-9b03-0792bc8d162b" providerId="ADAL" clId="{CF5DDA07-2E88-41CC-87FA-15B12F058869}" dt="2024-06-14T06:08:44.519" v="4369" actId="6549"/>
          <ac:spMkLst>
            <pc:docMk/>
            <pc:sldMk cId="3487823856" sldId="13123"/>
            <ac:spMk id="16" creationId="{DFDB45E8-D14A-60BD-E045-CBADACE889EC}"/>
          </ac:spMkLst>
        </pc:spChg>
        <pc:picChg chg="add mod">
          <ac:chgData name="Lucas Jellema" userId="7e183fbb-84e0-44b3-9b03-0792bc8d162b" providerId="ADAL" clId="{CF5DDA07-2E88-41CC-87FA-15B12F058869}" dt="2024-05-28T05:14:29.103" v="244" actId="1076"/>
          <ac:picMkLst>
            <pc:docMk/>
            <pc:sldMk cId="3487823856" sldId="13123"/>
            <ac:picMk id="8" creationId="{E9AF6A78-CC2C-C7DC-74E6-65BD43B2F4DB}"/>
          </ac:picMkLst>
        </pc:picChg>
        <pc:picChg chg="add del mod">
          <ac:chgData name="Lucas Jellema" userId="7e183fbb-84e0-44b3-9b03-0792bc8d162b" providerId="ADAL" clId="{CF5DDA07-2E88-41CC-87FA-15B12F058869}" dt="2024-05-28T05:14:46.418" v="249" actId="478"/>
          <ac:picMkLst>
            <pc:docMk/>
            <pc:sldMk cId="3487823856" sldId="13123"/>
            <ac:picMk id="10" creationId="{3E9BDC6A-CB52-B784-56F6-C1CC4E74ED5B}"/>
          </ac:picMkLst>
        </pc:picChg>
      </pc:sldChg>
      <pc:sldChg chg="addSp delSp modSp add mod">
        <pc:chgData name="Lucas Jellema" userId="7e183fbb-84e0-44b3-9b03-0792bc8d162b" providerId="ADAL" clId="{CF5DDA07-2E88-41CC-87FA-15B12F058869}" dt="2024-06-14T06:10:16.795" v="4382" actId="20577"/>
        <pc:sldMkLst>
          <pc:docMk/>
          <pc:sldMk cId="949972832" sldId="13124"/>
        </pc:sldMkLst>
        <pc:spChg chg="mod">
          <ac:chgData name="Lucas Jellema" userId="7e183fbb-84e0-44b3-9b03-0792bc8d162b" providerId="ADAL" clId="{CF5DDA07-2E88-41CC-87FA-15B12F058869}" dt="2024-06-14T06:10:13.621" v="4380" actId="20577"/>
          <ac:spMkLst>
            <pc:docMk/>
            <pc:sldMk cId="949972832" sldId="13124"/>
            <ac:spMk id="3" creationId="{D5D86963-D077-1A38-52AF-49F08F47A749}"/>
          </ac:spMkLst>
        </pc:spChg>
        <pc:spChg chg="add mod">
          <ac:chgData name="Lucas Jellema" userId="7e183fbb-84e0-44b3-9b03-0792bc8d162b" providerId="ADAL" clId="{CF5DDA07-2E88-41CC-87FA-15B12F058869}" dt="2024-06-14T05:53:39.590" v="4021"/>
          <ac:spMkLst>
            <pc:docMk/>
            <pc:sldMk cId="949972832" sldId="13124"/>
            <ac:spMk id="7" creationId="{47AAD91A-1000-DC51-0EAB-B44E966A2686}"/>
          </ac:spMkLst>
        </pc:spChg>
        <pc:spChg chg="add del mod">
          <ac:chgData name="Lucas Jellema" userId="7e183fbb-84e0-44b3-9b03-0792bc8d162b" providerId="ADAL" clId="{CF5DDA07-2E88-41CC-87FA-15B12F058869}" dt="2024-06-14T06:10:16.795" v="4382" actId="20577"/>
          <ac:spMkLst>
            <pc:docMk/>
            <pc:sldMk cId="949972832" sldId="13124"/>
            <ac:spMk id="11" creationId="{83995809-79D5-3D0C-DAD6-C0A79512C76F}"/>
          </ac:spMkLst>
        </pc:spChg>
        <pc:spChg chg="add mod">
          <ac:chgData name="Lucas Jellema" userId="7e183fbb-84e0-44b3-9b03-0792bc8d162b" providerId="ADAL" clId="{CF5DDA07-2E88-41CC-87FA-15B12F058869}" dt="2024-06-14T06:10:09.459" v="4377" actId="20577"/>
          <ac:spMkLst>
            <pc:docMk/>
            <pc:sldMk cId="949972832" sldId="13124"/>
            <ac:spMk id="13" creationId="{82C73989-19A9-12BB-3789-C4F097E1FD0E}"/>
          </ac:spMkLst>
        </pc:spChg>
        <pc:spChg chg="add mod">
          <ac:chgData name="Lucas Jellema" userId="7e183fbb-84e0-44b3-9b03-0792bc8d162b" providerId="ADAL" clId="{CF5DDA07-2E88-41CC-87FA-15B12F058869}" dt="2024-06-14T05:53:39.590" v="4021"/>
          <ac:spMkLst>
            <pc:docMk/>
            <pc:sldMk cId="949972832" sldId="13124"/>
            <ac:spMk id="14" creationId="{126F24A8-0766-1D1D-0EFD-A97C2B40B2C4}"/>
          </ac:spMkLst>
        </pc:spChg>
        <pc:spChg chg="add mod">
          <ac:chgData name="Lucas Jellema" userId="7e183fbb-84e0-44b3-9b03-0792bc8d162b" providerId="ADAL" clId="{CF5DDA07-2E88-41CC-87FA-15B12F058869}" dt="2024-06-14T05:53:39.590" v="4021"/>
          <ac:spMkLst>
            <pc:docMk/>
            <pc:sldMk cId="949972832" sldId="13124"/>
            <ac:spMk id="15" creationId="{F5B6FC0B-828B-3879-A5BF-F60D593BE3B4}"/>
          </ac:spMkLst>
        </pc:spChg>
        <pc:spChg chg="add mod">
          <ac:chgData name="Lucas Jellema" userId="7e183fbb-84e0-44b3-9b03-0792bc8d162b" providerId="ADAL" clId="{CF5DDA07-2E88-41CC-87FA-15B12F058869}" dt="2024-06-14T05:53:39.590" v="4021"/>
          <ac:spMkLst>
            <pc:docMk/>
            <pc:sldMk cId="949972832" sldId="13124"/>
            <ac:spMk id="16" creationId="{05226909-2063-A995-82C8-E8AC64C84648}"/>
          </ac:spMkLst>
        </pc:spChg>
        <pc:spChg chg="add mod">
          <ac:chgData name="Lucas Jellema" userId="7e183fbb-84e0-44b3-9b03-0792bc8d162b" providerId="ADAL" clId="{CF5DDA07-2E88-41CC-87FA-15B12F058869}" dt="2024-06-14T06:08:49.235" v="4370"/>
          <ac:spMkLst>
            <pc:docMk/>
            <pc:sldMk cId="949972832" sldId="13124"/>
            <ac:spMk id="17" creationId="{9680DAFE-5E14-DEE8-8912-DCF135B8CA2D}"/>
          </ac:spMkLst>
        </pc:spChg>
        <pc:picChg chg="add mod">
          <ac:chgData name="Lucas Jellema" userId="7e183fbb-84e0-44b3-9b03-0792bc8d162b" providerId="ADAL" clId="{CF5DDA07-2E88-41CC-87FA-15B12F058869}" dt="2024-05-28T05:15:28.075" v="254" actId="1440"/>
          <ac:picMkLst>
            <pc:docMk/>
            <pc:sldMk cId="949972832" sldId="13124"/>
            <ac:picMk id="9" creationId="{E964ACB7-36FA-91AA-B436-7C60F455C50F}"/>
          </ac:picMkLst>
        </pc:picChg>
        <pc:picChg chg="mod">
          <ac:chgData name="Lucas Jellema" userId="7e183fbb-84e0-44b3-9b03-0792bc8d162b" providerId="ADAL" clId="{CF5DDA07-2E88-41CC-87FA-15B12F058869}" dt="2024-05-28T05:15:30.353" v="255" actId="1440"/>
          <ac:picMkLst>
            <pc:docMk/>
            <pc:sldMk cId="949972832" sldId="13124"/>
            <ac:picMk id="10" creationId="{3E9BDC6A-CB52-B784-56F6-C1CC4E74ED5B}"/>
          </ac:picMkLst>
        </pc:picChg>
        <pc:picChg chg="add mod">
          <ac:chgData name="Lucas Jellema" userId="7e183fbb-84e0-44b3-9b03-0792bc8d162b" providerId="ADAL" clId="{CF5DDA07-2E88-41CC-87FA-15B12F058869}" dt="2024-05-28T05:16:18.972" v="264" actId="1440"/>
          <ac:picMkLst>
            <pc:docMk/>
            <pc:sldMk cId="949972832" sldId="13124"/>
            <ac:picMk id="12" creationId="{28758418-9BC5-6AE9-8826-0EA4C53C57D5}"/>
          </ac:picMkLst>
        </pc:picChg>
      </pc:sldChg>
      <pc:sldChg chg="addSp modSp new mod">
        <pc:chgData name="Lucas Jellema" userId="7e183fbb-84e0-44b3-9b03-0792bc8d162b" providerId="ADAL" clId="{CF5DDA07-2E88-41CC-87FA-15B12F058869}" dt="2024-06-13T18:31:35.224" v="2045" actId="20577"/>
        <pc:sldMkLst>
          <pc:docMk/>
          <pc:sldMk cId="2043359744" sldId="13125"/>
        </pc:sldMkLst>
        <pc:spChg chg="mod">
          <ac:chgData name="Lucas Jellema" userId="7e183fbb-84e0-44b3-9b03-0792bc8d162b" providerId="ADAL" clId="{CF5DDA07-2E88-41CC-87FA-15B12F058869}" dt="2024-05-28T05:21:36.851" v="289" actId="20577"/>
          <ac:spMkLst>
            <pc:docMk/>
            <pc:sldMk cId="2043359744" sldId="13125"/>
            <ac:spMk id="3" creationId="{5E04B11A-E626-D948-BA73-567E927A1EDF}"/>
          </ac:spMkLst>
        </pc:spChg>
        <pc:spChg chg="mod">
          <ac:chgData name="Lucas Jellema" userId="7e183fbb-84e0-44b3-9b03-0792bc8d162b" providerId="ADAL" clId="{CF5DDA07-2E88-41CC-87FA-15B12F058869}" dt="2024-06-13T18:31:35.224" v="2045" actId="20577"/>
          <ac:spMkLst>
            <pc:docMk/>
            <pc:sldMk cId="2043359744" sldId="13125"/>
            <ac:spMk id="4" creationId="{A20DC037-8E1E-6EFD-AC36-FEAA5C1D1AC8}"/>
          </ac:spMkLst>
        </pc:spChg>
        <pc:picChg chg="add mod">
          <ac:chgData name="Lucas Jellema" userId="7e183fbb-84e0-44b3-9b03-0792bc8d162b" providerId="ADAL" clId="{CF5DDA07-2E88-41CC-87FA-15B12F058869}" dt="2024-06-13T18:31:14.798" v="1978" actId="1076"/>
          <ac:picMkLst>
            <pc:docMk/>
            <pc:sldMk cId="2043359744" sldId="13125"/>
            <ac:picMk id="3074" creationId="{DA04D586-C4EB-6120-26F2-F9A508176B6D}"/>
          </ac:picMkLst>
        </pc:picChg>
      </pc:sldChg>
      <pc:sldChg chg="addSp delSp modSp new mod modClrScheme chgLayout">
        <pc:chgData name="Lucas Jellema" userId="7e183fbb-84e0-44b3-9b03-0792bc8d162b" providerId="ADAL" clId="{CF5DDA07-2E88-41CC-87FA-15B12F058869}" dt="2024-06-13T18:33:26.327" v="2059" actId="700"/>
        <pc:sldMkLst>
          <pc:docMk/>
          <pc:sldMk cId="3388888579" sldId="13126"/>
        </pc:sldMkLst>
        <pc:spChg chg="add del mod ord">
          <ac:chgData name="Lucas Jellema" userId="7e183fbb-84e0-44b3-9b03-0792bc8d162b" providerId="ADAL" clId="{CF5DDA07-2E88-41CC-87FA-15B12F058869}" dt="2024-06-13T18:33:26.327" v="2059" actId="700"/>
          <ac:spMkLst>
            <pc:docMk/>
            <pc:sldMk cId="3388888579" sldId="13126"/>
            <ac:spMk id="2" creationId="{17AD47E1-2BCA-65AA-067D-26A1FF6DC1BD}"/>
          </ac:spMkLst>
        </pc:spChg>
        <pc:spChg chg="mod ord">
          <ac:chgData name="Lucas Jellema" userId="7e183fbb-84e0-44b3-9b03-0792bc8d162b" providerId="ADAL" clId="{CF5DDA07-2E88-41CC-87FA-15B12F058869}" dt="2024-06-13T18:33:26.327" v="2059" actId="700"/>
          <ac:spMkLst>
            <pc:docMk/>
            <pc:sldMk cId="3388888579" sldId="13126"/>
            <ac:spMk id="3" creationId="{13056FB7-F794-8A6E-C8C3-190D2333E6C6}"/>
          </ac:spMkLst>
        </pc:spChg>
        <pc:spChg chg="mod ord">
          <ac:chgData name="Lucas Jellema" userId="7e183fbb-84e0-44b3-9b03-0792bc8d162b" providerId="ADAL" clId="{CF5DDA07-2E88-41CC-87FA-15B12F058869}" dt="2024-06-13T18:33:26.327" v="2059" actId="700"/>
          <ac:spMkLst>
            <pc:docMk/>
            <pc:sldMk cId="3388888579" sldId="13126"/>
            <ac:spMk id="4" creationId="{392A4ECB-1FD9-23BC-5BB4-7C7F779507DC}"/>
          </ac:spMkLst>
        </pc:spChg>
        <pc:spChg chg="add del mod ord">
          <ac:chgData name="Lucas Jellema" userId="7e183fbb-84e0-44b3-9b03-0792bc8d162b" providerId="ADAL" clId="{CF5DDA07-2E88-41CC-87FA-15B12F058869}" dt="2024-06-13T18:33:26.327" v="2059" actId="700"/>
          <ac:spMkLst>
            <pc:docMk/>
            <pc:sldMk cId="3388888579" sldId="13126"/>
            <ac:spMk id="5" creationId="{A5A17CBB-3110-959A-D4E1-3D9128A51EF1}"/>
          </ac:spMkLst>
        </pc:spChg>
        <pc:spChg chg="mod ord">
          <ac:chgData name="Lucas Jellema" userId="7e183fbb-84e0-44b3-9b03-0792bc8d162b" providerId="ADAL" clId="{CF5DDA07-2E88-41CC-87FA-15B12F058869}" dt="2024-06-13T18:33:26.327" v="2059" actId="700"/>
          <ac:spMkLst>
            <pc:docMk/>
            <pc:sldMk cId="3388888579" sldId="13126"/>
            <ac:spMk id="6" creationId="{1EEFDCFC-DD4F-D2C4-9A51-DF98339D2869}"/>
          </ac:spMkLst>
        </pc:spChg>
        <pc:spChg chg="add del mod ord">
          <ac:chgData name="Lucas Jellema" userId="7e183fbb-84e0-44b3-9b03-0792bc8d162b" providerId="ADAL" clId="{CF5DDA07-2E88-41CC-87FA-15B12F058869}" dt="2024-06-13T18:33:26.327" v="2059" actId="700"/>
          <ac:spMkLst>
            <pc:docMk/>
            <pc:sldMk cId="3388888579" sldId="13126"/>
            <ac:spMk id="7" creationId="{8ECC913D-2C66-7059-1889-EF72E0BF2FB9}"/>
          </ac:spMkLst>
        </pc:spChg>
        <pc:spChg chg="add del mod ord">
          <ac:chgData name="Lucas Jellema" userId="7e183fbb-84e0-44b3-9b03-0792bc8d162b" providerId="ADAL" clId="{CF5DDA07-2E88-41CC-87FA-15B12F058869}" dt="2024-06-13T18:33:26.327" v="2059" actId="700"/>
          <ac:spMkLst>
            <pc:docMk/>
            <pc:sldMk cId="3388888579" sldId="13126"/>
            <ac:spMk id="8" creationId="{01E96EF5-8C18-49D9-FE7F-675754CF3651}"/>
          </ac:spMkLst>
        </pc:spChg>
        <pc:spChg chg="add del mod ord">
          <ac:chgData name="Lucas Jellema" userId="7e183fbb-84e0-44b3-9b03-0792bc8d162b" providerId="ADAL" clId="{CF5DDA07-2E88-41CC-87FA-15B12F058869}" dt="2024-06-13T18:33:26.327" v="2059" actId="700"/>
          <ac:spMkLst>
            <pc:docMk/>
            <pc:sldMk cId="3388888579" sldId="13126"/>
            <ac:spMk id="9" creationId="{470308B6-83FA-8BCF-1D82-1DF4FDD938F9}"/>
          </ac:spMkLst>
        </pc:spChg>
      </pc:sldChg>
      <pc:sldChg chg="addSp modSp new mod">
        <pc:chgData name="Lucas Jellema" userId="7e183fbb-84e0-44b3-9b03-0792bc8d162b" providerId="ADAL" clId="{CF5DDA07-2E88-41CC-87FA-15B12F058869}" dt="2024-06-15T04:14:26.529" v="5843" actId="6549"/>
        <pc:sldMkLst>
          <pc:docMk/>
          <pc:sldMk cId="1211283249" sldId="13127"/>
        </pc:sldMkLst>
        <pc:spChg chg="mod">
          <ac:chgData name="Lucas Jellema" userId="7e183fbb-84e0-44b3-9b03-0792bc8d162b" providerId="ADAL" clId="{CF5DDA07-2E88-41CC-87FA-15B12F058869}" dt="2024-06-14T20:03:45.688" v="4455" actId="20577"/>
          <ac:spMkLst>
            <pc:docMk/>
            <pc:sldMk cId="1211283249" sldId="13127"/>
            <ac:spMk id="3" creationId="{D88D9797-E75F-B301-F519-7C31E19B2AF1}"/>
          </ac:spMkLst>
        </pc:spChg>
        <pc:spChg chg="mod">
          <ac:chgData name="Lucas Jellema" userId="7e183fbb-84e0-44b3-9b03-0792bc8d162b" providerId="ADAL" clId="{CF5DDA07-2E88-41CC-87FA-15B12F058869}" dt="2024-06-15T04:14:26.529" v="5843" actId="6549"/>
          <ac:spMkLst>
            <pc:docMk/>
            <pc:sldMk cId="1211283249" sldId="13127"/>
            <ac:spMk id="4" creationId="{18955609-D9F9-E2BD-0498-E5CA075071E0}"/>
          </ac:spMkLst>
        </pc:spChg>
        <pc:picChg chg="add mod">
          <ac:chgData name="Lucas Jellema" userId="7e183fbb-84e0-44b3-9b03-0792bc8d162b" providerId="ADAL" clId="{CF5DDA07-2E88-41CC-87FA-15B12F058869}" dt="2024-06-15T04:13:35.904" v="5838" actId="1076"/>
          <ac:picMkLst>
            <pc:docMk/>
            <pc:sldMk cId="1211283249" sldId="13127"/>
            <ac:picMk id="8" creationId="{07744C51-8E90-C362-21B6-BEA7AC457AA5}"/>
          </ac:picMkLst>
        </pc:picChg>
        <pc:picChg chg="add mod">
          <ac:chgData name="Lucas Jellema" userId="7e183fbb-84e0-44b3-9b03-0792bc8d162b" providerId="ADAL" clId="{CF5DDA07-2E88-41CC-87FA-15B12F058869}" dt="2024-06-15T04:13:58.064" v="5841" actId="1076"/>
          <ac:picMkLst>
            <pc:docMk/>
            <pc:sldMk cId="1211283249" sldId="13127"/>
            <ac:picMk id="10" creationId="{84F890E1-4ADA-A035-20B9-E3F74AFEC8DF}"/>
          </ac:picMkLst>
        </pc:picChg>
        <pc:cxnChg chg="add">
          <ac:chgData name="Lucas Jellema" userId="7e183fbb-84e0-44b3-9b03-0792bc8d162b" providerId="ADAL" clId="{CF5DDA07-2E88-41CC-87FA-15B12F058869}" dt="2024-06-15T04:14:07.882" v="5842" actId="11529"/>
          <ac:cxnSpMkLst>
            <pc:docMk/>
            <pc:sldMk cId="1211283249" sldId="13127"/>
            <ac:cxnSpMk id="12" creationId="{ED58962E-16D6-1ECB-7FD7-494712F970FB}"/>
          </ac:cxnSpMkLst>
        </pc:cxnChg>
      </pc:sldChg>
      <pc:sldChg chg="addSp modSp new del mod">
        <pc:chgData name="Lucas Jellema" userId="7e183fbb-84e0-44b3-9b03-0792bc8d162b" providerId="ADAL" clId="{CF5DDA07-2E88-41CC-87FA-15B12F058869}" dt="2024-06-14T20:12:59.269" v="4676" actId="47"/>
        <pc:sldMkLst>
          <pc:docMk/>
          <pc:sldMk cId="2552304439" sldId="13128"/>
        </pc:sldMkLst>
        <pc:spChg chg="mod">
          <ac:chgData name="Lucas Jellema" userId="7e183fbb-84e0-44b3-9b03-0792bc8d162b" providerId="ADAL" clId="{CF5DDA07-2E88-41CC-87FA-15B12F058869}" dt="2024-05-28T12:41:50.480" v="1072" actId="20577"/>
          <ac:spMkLst>
            <pc:docMk/>
            <pc:sldMk cId="2552304439" sldId="13128"/>
            <ac:spMk id="3" creationId="{A6AAB4EA-642C-C342-F67E-19FCF350B9E4}"/>
          </ac:spMkLst>
        </pc:spChg>
        <pc:spChg chg="mod">
          <ac:chgData name="Lucas Jellema" userId="7e183fbb-84e0-44b3-9b03-0792bc8d162b" providerId="ADAL" clId="{CF5DDA07-2E88-41CC-87FA-15B12F058869}" dt="2024-05-28T12:43:35.392" v="1339" actId="20577"/>
          <ac:spMkLst>
            <pc:docMk/>
            <pc:sldMk cId="2552304439" sldId="13128"/>
            <ac:spMk id="4" creationId="{D9492C42-96D1-BE4B-5F84-AA8D4C5B29EA}"/>
          </ac:spMkLst>
        </pc:spChg>
        <pc:picChg chg="add mod">
          <ac:chgData name="Lucas Jellema" userId="7e183fbb-84e0-44b3-9b03-0792bc8d162b" providerId="ADAL" clId="{CF5DDA07-2E88-41CC-87FA-15B12F058869}" dt="2024-05-28T12:41:47.057" v="1065" actId="1038"/>
          <ac:picMkLst>
            <pc:docMk/>
            <pc:sldMk cId="2552304439" sldId="13128"/>
            <ac:picMk id="8" creationId="{ED12609F-511D-2EA6-D83D-7790E3772846}"/>
          </ac:picMkLst>
        </pc:picChg>
      </pc:sldChg>
      <pc:sldChg chg="modSp new del mod">
        <pc:chgData name="Lucas Jellema" userId="7e183fbb-84e0-44b3-9b03-0792bc8d162b" providerId="ADAL" clId="{CF5DDA07-2E88-41CC-87FA-15B12F058869}" dt="2024-05-28T14:10:42.563" v="1742" actId="47"/>
        <pc:sldMkLst>
          <pc:docMk/>
          <pc:sldMk cId="2352780931" sldId="13129"/>
        </pc:sldMkLst>
        <pc:spChg chg="mod">
          <ac:chgData name="Lucas Jellema" userId="7e183fbb-84e0-44b3-9b03-0792bc8d162b" providerId="ADAL" clId="{CF5DDA07-2E88-41CC-87FA-15B12F058869}" dt="2024-05-28T13:56:06.391" v="1365" actId="20577"/>
          <ac:spMkLst>
            <pc:docMk/>
            <pc:sldMk cId="2352780931" sldId="13129"/>
            <ac:spMk id="3" creationId="{14D43351-4974-5A3A-B534-17F1B46D1133}"/>
          </ac:spMkLst>
        </pc:spChg>
        <pc:spChg chg="mod">
          <ac:chgData name="Lucas Jellema" userId="7e183fbb-84e0-44b3-9b03-0792bc8d162b" providerId="ADAL" clId="{CF5DDA07-2E88-41CC-87FA-15B12F058869}" dt="2024-05-28T14:10:10.167" v="1736" actId="20577"/>
          <ac:spMkLst>
            <pc:docMk/>
            <pc:sldMk cId="2352780931" sldId="13129"/>
            <ac:spMk id="4" creationId="{AE251FC8-69C2-2DF5-CAC3-3A629CC0D7A4}"/>
          </ac:spMkLst>
        </pc:spChg>
      </pc:sldChg>
      <pc:sldChg chg="addSp delSp modSp new mod">
        <pc:chgData name="Lucas Jellema" userId="7e183fbb-84e0-44b3-9b03-0792bc8d162b" providerId="ADAL" clId="{CF5DDA07-2E88-41CC-87FA-15B12F058869}" dt="2024-06-14T20:17:32.421" v="4860" actId="20577"/>
        <pc:sldMkLst>
          <pc:docMk/>
          <pc:sldMk cId="1950455965" sldId="13130"/>
        </pc:sldMkLst>
        <pc:spChg chg="mod">
          <ac:chgData name="Lucas Jellema" userId="7e183fbb-84e0-44b3-9b03-0792bc8d162b" providerId="ADAL" clId="{CF5DDA07-2E88-41CC-87FA-15B12F058869}" dt="2024-06-14T20:13:07.156" v="4677" actId="6549"/>
          <ac:spMkLst>
            <pc:docMk/>
            <pc:sldMk cId="1950455965" sldId="13130"/>
            <ac:spMk id="3" creationId="{1AFEB4C4-A797-4BBC-A1B5-37995B9546A0}"/>
          </ac:spMkLst>
        </pc:spChg>
        <pc:spChg chg="mod">
          <ac:chgData name="Lucas Jellema" userId="7e183fbb-84e0-44b3-9b03-0792bc8d162b" providerId="ADAL" clId="{CF5DDA07-2E88-41CC-87FA-15B12F058869}" dt="2024-06-14T20:17:32.421" v="4860" actId="20577"/>
          <ac:spMkLst>
            <pc:docMk/>
            <pc:sldMk cId="1950455965" sldId="13130"/>
            <ac:spMk id="4" creationId="{797AB4BA-1D0B-89B0-0097-AD56578CC957}"/>
          </ac:spMkLst>
        </pc:spChg>
        <pc:picChg chg="add del mod">
          <ac:chgData name="Lucas Jellema" userId="7e183fbb-84e0-44b3-9b03-0792bc8d162b" providerId="ADAL" clId="{CF5DDA07-2E88-41CC-87FA-15B12F058869}" dt="2024-06-14T20:15:52.220" v="4742" actId="478"/>
          <ac:picMkLst>
            <pc:docMk/>
            <pc:sldMk cId="1950455965" sldId="13130"/>
            <ac:picMk id="8" creationId="{D08D8E80-EF7E-FE27-3C1C-31E6FDB3AAF6}"/>
          </ac:picMkLst>
        </pc:picChg>
        <pc:picChg chg="add mod">
          <ac:chgData name="Lucas Jellema" userId="7e183fbb-84e0-44b3-9b03-0792bc8d162b" providerId="ADAL" clId="{CF5DDA07-2E88-41CC-87FA-15B12F058869}" dt="2024-06-14T20:16:01.287" v="4747" actId="1076"/>
          <ac:picMkLst>
            <pc:docMk/>
            <pc:sldMk cId="1950455965" sldId="13130"/>
            <ac:picMk id="9" creationId="{8AC05134-B7F8-BA78-3435-06C730A42848}"/>
          </ac:picMkLst>
        </pc:picChg>
      </pc:sldChg>
      <pc:sldChg chg="modSp add del mod modTransition">
        <pc:chgData name="Lucas Jellema" userId="7e183fbb-84e0-44b3-9b03-0792bc8d162b" providerId="ADAL" clId="{CF5DDA07-2E88-41CC-87FA-15B12F058869}" dt="2024-06-14T20:17:39.032" v="4861" actId="47"/>
        <pc:sldMkLst>
          <pc:docMk/>
          <pc:sldMk cId="2099043481" sldId="13131"/>
        </pc:sldMkLst>
        <pc:spChg chg="mod">
          <ac:chgData name="Lucas Jellema" userId="7e183fbb-84e0-44b3-9b03-0792bc8d162b" providerId="ADAL" clId="{CF5DDA07-2E88-41CC-87FA-15B12F058869}" dt="2024-05-28T14:11:02.301" v="1760"/>
          <ac:spMkLst>
            <pc:docMk/>
            <pc:sldMk cId="2099043481" sldId="13131"/>
            <ac:spMk id="3" creationId="{1AFEB4C4-A797-4BBC-A1B5-37995B9546A0}"/>
          </ac:spMkLst>
        </pc:spChg>
      </pc:sldChg>
      <pc:sldChg chg="addSp modSp new mod modAnim">
        <pc:chgData name="Lucas Jellema" userId="7e183fbb-84e0-44b3-9b03-0792bc8d162b" providerId="ADAL" clId="{CF5DDA07-2E88-41CC-87FA-15B12F058869}" dt="2024-06-13T18:36:08.438" v="2309" actId="20577"/>
        <pc:sldMkLst>
          <pc:docMk/>
          <pc:sldMk cId="3776267465" sldId="13132"/>
        </pc:sldMkLst>
        <pc:spChg chg="mod">
          <ac:chgData name="Lucas Jellema" userId="7e183fbb-84e0-44b3-9b03-0792bc8d162b" providerId="ADAL" clId="{CF5DDA07-2E88-41CC-87FA-15B12F058869}" dt="2024-06-13T18:36:08.438" v="2309" actId="20577"/>
          <ac:spMkLst>
            <pc:docMk/>
            <pc:sldMk cId="3776267465" sldId="13132"/>
            <ac:spMk id="3" creationId="{78418B37-BBB8-6D79-B2B5-F17591BCD35D}"/>
          </ac:spMkLst>
        </pc:spChg>
        <pc:spChg chg="add mod">
          <ac:chgData name="Lucas Jellema" userId="7e183fbb-84e0-44b3-9b03-0792bc8d162b" providerId="ADAL" clId="{CF5DDA07-2E88-41CC-87FA-15B12F058869}" dt="2024-06-13T18:35:02.987" v="2244" actId="1582"/>
          <ac:spMkLst>
            <pc:docMk/>
            <pc:sldMk cId="3776267465" sldId="13132"/>
            <ac:spMk id="7" creationId="{DA6FBD0B-DEEB-73C2-9527-BF75DF239518}"/>
          </ac:spMkLst>
        </pc:spChg>
        <pc:spChg chg="add mod">
          <ac:chgData name="Lucas Jellema" userId="7e183fbb-84e0-44b3-9b03-0792bc8d162b" providerId="ADAL" clId="{CF5DDA07-2E88-41CC-87FA-15B12F058869}" dt="2024-06-13T18:35:34.898" v="2266" actId="207"/>
          <ac:spMkLst>
            <pc:docMk/>
            <pc:sldMk cId="3776267465" sldId="13132"/>
            <ac:spMk id="8" creationId="{052AF016-545F-7F76-087B-8E8C72658C05}"/>
          </ac:spMkLst>
        </pc:spChg>
        <pc:picChg chg="add mod">
          <ac:chgData name="Lucas Jellema" userId="7e183fbb-84e0-44b3-9b03-0792bc8d162b" providerId="ADAL" clId="{CF5DDA07-2E88-41CC-87FA-15B12F058869}" dt="2024-06-13T18:32:34.758" v="2048" actId="1076"/>
          <ac:picMkLst>
            <pc:docMk/>
            <pc:sldMk cId="3776267465" sldId="13132"/>
            <ac:picMk id="4098" creationId="{01C0EA08-45AE-53A0-9E4A-17843B2E8020}"/>
          </ac:picMkLst>
        </pc:picChg>
      </pc:sldChg>
      <pc:sldChg chg="addSp modSp add mod">
        <pc:chgData name="Lucas Jellema" userId="7e183fbb-84e0-44b3-9b03-0792bc8d162b" providerId="ADAL" clId="{CF5DDA07-2E88-41CC-87FA-15B12F058869}" dt="2024-06-13T18:41:53.985" v="2421" actId="1440"/>
        <pc:sldMkLst>
          <pc:docMk/>
          <pc:sldMk cId="3884017208" sldId="13133"/>
        </pc:sldMkLst>
        <pc:spChg chg="mod">
          <ac:chgData name="Lucas Jellema" userId="7e183fbb-84e0-44b3-9b03-0792bc8d162b" providerId="ADAL" clId="{CF5DDA07-2E88-41CC-87FA-15B12F058869}" dt="2024-06-13T18:41:37.838" v="2418" actId="20577"/>
          <ac:spMkLst>
            <pc:docMk/>
            <pc:sldMk cId="3884017208" sldId="13133"/>
            <ac:spMk id="4" creationId="{392A4ECB-1FD9-23BC-5BB4-7C7F779507DC}"/>
          </ac:spMkLst>
        </pc:spChg>
        <pc:picChg chg="add mod">
          <ac:chgData name="Lucas Jellema" userId="7e183fbb-84e0-44b3-9b03-0792bc8d162b" providerId="ADAL" clId="{CF5DDA07-2E88-41CC-87FA-15B12F058869}" dt="2024-06-13T18:41:53.985" v="2421" actId="1440"/>
          <ac:picMkLst>
            <pc:docMk/>
            <pc:sldMk cId="3884017208" sldId="13133"/>
            <ac:picMk id="8" creationId="{D733FD17-01C0-047C-7F93-4C31D6D096F7}"/>
          </ac:picMkLst>
        </pc:picChg>
      </pc:sldChg>
      <pc:sldChg chg="addSp modSp new del mod">
        <pc:chgData name="Lucas Jellema" userId="7e183fbb-84e0-44b3-9b03-0792bc8d162b" providerId="ADAL" clId="{CF5DDA07-2E88-41CC-87FA-15B12F058869}" dt="2024-06-13T20:03:39.878" v="2455" actId="47"/>
        <pc:sldMkLst>
          <pc:docMk/>
          <pc:sldMk cId="1536203347" sldId="13134"/>
        </pc:sldMkLst>
        <pc:spChg chg="mod">
          <ac:chgData name="Lucas Jellema" userId="7e183fbb-84e0-44b3-9b03-0792bc8d162b" providerId="ADAL" clId="{CF5DDA07-2E88-41CC-87FA-15B12F058869}" dt="2024-06-13T18:36:33.478" v="2408" actId="20577"/>
          <ac:spMkLst>
            <pc:docMk/>
            <pc:sldMk cId="1536203347" sldId="13134"/>
            <ac:spMk id="3" creationId="{68165A1B-A865-8955-F4D5-85F098444CD8}"/>
          </ac:spMkLst>
        </pc:spChg>
        <pc:picChg chg="add mod">
          <ac:chgData name="Lucas Jellema" userId="7e183fbb-84e0-44b3-9b03-0792bc8d162b" providerId="ADAL" clId="{CF5DDA07-2E88-41CC-87FA-15B12F058869}" dt="2024-06-13T20:01:04.684" v="2426" actId="1440"/>
          <ac:picMkLst>
            <pc:docMk/>
            <pc:sldMk cId="1536203347" sldId="13134"/>
            <ac:picMk id="8" creationId="{FC65556D-C852-CE74-30E3-29AFEB9BD29A}"/>
          </ac:picMkLst>
        </pc:picChg>
      </pc:sldChg>
      <pc:sldChg chg="addSp delSp modSp new mod modAnim">
        <pc:chgData name="Lucas Jellema" userId="7e183fbb-84e0-44b3-9b03-0792bc8d162b" providerId="ADAL" clId="{CF5DDA07-2E88-41CC-87FA-15B12F058869}" dt="2024-06-13T20:06:22.997" v="2486"/>
        <pc:sldMkLst>
          <pc:docMk/>
          <pc:sldMk cId="489812865" sldId="13135"/>
        </pc:sldMkLst>
        <pc:graphicFrameChg chg="add mod">
          <ac:chgData name="Lucas Jellema" userId="7e183fbb-84e0-44b3-9b03-0792bc8d162b" providerId="ADAL" clId="{CF5DDA07-2E88-41CC-87FA-15B12F058869}" dt="2024-06-13T20:05:22.077" v="2471"/>
          <ac:graphicFrameMkLst>
            <pc:docMk/>
            <pc:sldMk cId="489812865" sldId="13135"/>
            <ac:graphicFrameMk id="13" creationId="{5A1759EE-186D-FA61-7197-888CD076908B}"/>
          </ac:graphicFrameMkLst>
        </pc:graphicFrameChg>
        <pc:picChg chg="add del mod">
          <ac:chgData name="Lucas Jellema" userId="7e183fbb-84e0-44b3-9b03-0792bc8d162b" providerId="ADAL" clId="{CF5DDA07-2E88-41CC-87FA-15B12F058869}" dt="2024-06-13T20:04:42.608" v="2468" actId="478"/>
          <ac:picMkLst>
            <pc:docMk/>
            <pc:sldMk cId="489812865" sldId="13135"/>
            <ac:picMk id="8" creationId="{FE50EA80-24E5-72EE-8FD7-34F38A48191C}"/>
          </ac:picMkLst>
        </pc:picChg>
        <pc:picChg chg="add del">
          <ac:chgData name="Lucas Jellema" userId="7e183fbb-84e0-44b3-9b03-0792bc8d162b" providerId="ADAL" clId="{CF5DDA07-2E88-41CC-87FA-15B12F058869}" dt="2024-06-13T18:41:26.915" v="2415" actId="22"/>
          <ac:picMkLst>
            <pc:docMk/>
            <pc:sldMk cId="489812865" sldId="13135"/>
            <ac:picMk id="10" creationId="{313B4E69-1B7C-F07E-85E7-69674D6D83CB}"/>
          </ac:picMkLst>
        </pc:picChg>
        <pc:picChg chg="add mod">
          <ac:chgData name="Lucas Jellema" userId="7e183fbb-84e0-44b3-9b03-0792bc8d162b" providerId="ADAL" clId="{CF5DDA07-2E88-41CC-87FA-15B12F058869}" dt="2024-06-13T20:05:47.877" v="2476" actId="1076"/>
          <ac:picMkLst>
            <pc:docMk/>
            <pc:sldMk cId="489812865" sldId="13135"/>
            <ac:picMk id="12" creationId="{84B11732-78E4-65BA-0373-9A848DC6A343}"/>
          </ac:picMkLst>
        </pc:picChg>
        <pc:picChg chg="add mod">
          <ac:chgData name="Lucas Jellema" userId="7e183fbb-84e0-44b3-9b03-0792bc8d162b" providerId="ADAL" clId="{CF5DDA07-2E88-41CC-87FA-15B12F058869}" dt="2024-06-13T20:06:10.941" v="2483" actId="1076"/>
          <ac:picMkLst>
            <pc:docMk/>
            <pc:sldMk cId="489812865" sldId="13135"/>
            <ac:picMk id="15" creationId="{1D5D5766-8A9F-439F-BAA8-C84A5EFB4557}"/>
          </ac:picMkLst>
        </pc:picChg>
        <pc:picChg chg="add mod">
          <ac:chgData name="Lucas Jellema" userId="7e183fbb-84e0-44b3-9b03-0792bc8d162b" providerId="ADAL" clId="{CF5DDA07-2E88-41CC-87FA-15B12F058869}" dt="2024-06-13T20:06:13.196" v="2484" actId="1076"/>
          <ac:picMkLst>
            <pc:docMk/>
            <pc:sldMk cId="489812865" sldId="13135"/>
            <ac:picMk id="17" creationId="{0C17EAA8-F31A-7E1B-AFE6-361F60FDCA1C}"/>
          </ac:picMkLst>
        </pc:picChg>
      </pc:sldChg>
      <pc:sldChg chg="addSp modSp add mod modTransition">
        <pc:chgData name="Lucas Jellema" userId="7e183fbb-84e0-44b3-9b03-0792bc8d162b" providerId="ADAL" clId="{CF5DDA07-2E88-41CC-87FA-15B12F058869}" dt="2024-06-13T20:03:02.873" v="2446" actId="13822"/>
        <pc:sldMkLst>
          <pc:docMk/>
          <pc:sldMk cId="299348230" sldId="13136"/>
        </pc:sldMkLst>
        <pc:spChg chg="mod">
          <ac:chgData name="Lucas Jellema" userId="7e183fbb-84e0-44b3-9b03-0792bc8d162b" providerId="ADAL" clId="{CF5DDA07-2E88-41CC-87FA-15B12F058869}" dt="2024-06-13T20:01:50.363" v="2433" actId="1076"/>
          <ac:spMkLst>
            <pc:docMk/>
            <pc:sldMk cId="299348230" sldId="13136"/>
            <ac:spMk id="7" creationId="{DA6FBD0B-DEEB-73C2-9527-BF75DF239518}"/>
          </ac:spMkLst>
        </pc:spChg>
        <pc:spChg chg="mod">
          <ac:chgData name="Lucas Jellema" userId="7e183fbb-84e0-44b3-9b03-0792bc8d162b" providerId="ADAL" clId="{CF5DDA07-2E88-41CC-87FA-15B12F058869}" dt="2024-06-13T20:01:50.363" v="2433" actId="1076"/>
          <ac:spMkLst>
            <pc:docMk/>
            <pc:sldMk cId="299348230" sldId="13136"/>
            <ac:spMk id="8" creationId="{052AF016-545F-7F76-087B-8E8C72658C05}"/>
          </ac:spMkLst>
        </pc:spChg>
        <pc:picChg chg="add mod">
          <ac:chgData name="Lucas Jellema" userId="7e183fbb-84e0-44b3-9b03-0792bc8d162b" providerId="ADAL" clId="{CF5DDA07-2E88-41CC-87FA-15B12F058869}" dt="2024-06-13T20:02:30.620" v="2439" actId="1076"/>
          <ac:picMkLst>
            <pc:docMk/>
            <pc:sldMk cId="299348230" sldId="13136"/>
            <ac:picMk id="10" creationId="{59513BC2-F83C-89AB-0371-71E96FDE848C}"/>
          </ac:picMkLst>
        </pc:picChg>
        <pc:picChg chg="add mod">
          <ac:chgData name="Lucas Jellema" userId="7e183fbb-84e0-44b3-9b03-0792bc8d162b" providerId="ADAL" clId="{CF5DDA07-2E88-41CC-87FA-15B12F058869}" dt="2024-06-13T20:02:55.815" v="2444" actId="1076"/>
          <ac:picMkLst>
            <pc:docMk/>
            <pc:sldMk cId="299348230" sldId="13136"/>
            <ac:picMk id="11" creationId="{CC623F18-068C-E58E-390A-03E00A0A5358}"/>
          </ac:picMkLst>
        </pc:picChg>
        <pc:picChg chg="mod">
          <ac:chgData name="Lucas Jellema" userId="7e183fbb-84e0-44b3-9b03-0792bc8d162b" providerId="ADAL" clId="{CF5DDA07-2E88-41CC-87FA-15B12F058869}" dt="2024-06-13T20:01:50.363" v="2433" actId="1076"/>
          <ac:picMkLst>
            <pc:docMk/>
            <pc:sldMk cId="299348230" sldId="13136"/>
            <ac:picMk id="4098" creationId="{01C0EA08-45AE-53A0-9E4A-17843B2E8020}"/>
          </ac:picMkLst>
        </pc:picChg>
        <pc:cxnChg chg="add mod">
          <ac:chgData name="Lucas Jellema" userId="7e183fbb-84e0-44b3-9b03-0792bc8d162b" providerId="ADAL" clId="{CF5DDA07-2E88-41CC-87FA-15B12F058869}" dt="2024-06-13T20:03:02.873" v="2446" actId="13822"/>
          <ac:cxnSpMkLst>
            <pc:docMk/>
            <pc:sldMk cId="299348230" sldId="13136"/>
            <ac:cxnSpMk id="13" creationId="{8EE433A9-3A3E-D773-B850-36C7884F881D}"/>
          </ac:cxnSpMkLst>
        </pc:cxnChg>
      </pc:sldChg>
      <pc:sldChg chg="modSp add mod">
        <pc:chgData name="Lucas Jellema" userId="7e183fbb-84e0-44b3-9b03-0792bc8d162b" providerId="ADAL" clId="{CF5DDA07-2E88-41CC-87FA-15B12F058869}" dt="2024-06-13T20:03:30.861" v="2454" actId="14100"/>
        <pc:sldMkLst>
          <pc:docMk/>
          <pc:sldMk cId="2388896769" sldId="13137"/>
        </pc:sldMkLst>
        <pc:spChg chg="mod">
          <ac:chgData name="Lucas Jellema" userId="7e183fbb-84e0-44b3-9b03-0792bc8d162b" providerId="ADAL" clId="{CF5DDA07-2E88-41CC-87FA-15B12F058869}" dt="2024-06-13T20:03:13.188" v="2448"/>
          <ac:spMkLst>
            <pc:docMk/>
            <pc:sldMk cId="2388896769" sldId="13137"/>
            <ac:spMk id="3" creationId="{78418B37-BBB8-6D79-B2B5-F17591BCD35D}"/>
          </ac:spMkLst>
        </pc:spChg>
        <pc:picChg chg="mod">
          <ac:chgData name="Lucas Jellema" userId="7e183fbb-84e0-44b3-9b03-0792bc8d162b" providerId="ADAL" clId="{CF5DDA07-2E88-41CC-87FA-15B12F058869}" dt="2024-06-13T20:03:17.422" v="2449" actId="14100"/>
          <ac:picMkLst>
            <pc:docMk/>
            <pc:sldMk cId="2388896769" sldId="13137"/>
            <ac:picMk id="10" creationId="{59513BC2-F83C-89AB-0371-71E96FDE848C}"/>
          </ac:picMkLst>
        </pc:picChg>
        <pc:picChg chg="mod">
          <ac:chgData name="Lucas Jellema" userId="7e183fbb-84e0-44b3-9b03-0792bc8d162b" providerId="ADAL" clId="{CF5DDA07-2E88-41CC-87FA-15B12F058869}" dt="2024-06-13T20:03:22.462" v="2451" actId="1076"/>
          <ac:picMkLst>
            <pc:docMk/>
            <pc:sldMk cId="2388896769" sldId="13137"/>
            <ac:picMk id="11" creationId="{CC623F18-068C-E58E-390A-03E00A0A5358}"/>
          </ac:picMkLst>
        </pc:picChg>
        <pc:cxnChg chg="mod">
          <ac:chgData name="Lucas Jellema" userId="7e183fbb-84e0-44b3-9b03-0792bc8d162b" providerId="ADAL" clId="{CF5DDA07-2E88-41CC-87FA-15B12F058869}" dt="2024-06-13T20:03:30.861" v="2454" actId="14100"/>
          <ac:cxnSpMkLst>
            <pc:docMk/>
            <pc:sldMk cId="2388896769" sldId="13137"/>
            <ac:cxnSpMk id="13" creationId="{8EE433A9-3A3E-D773-B850-36C7884F881D}"/>
          </ac:cxnSpMkLst>
        </pc:cxnChg>
      </pc:sldChg>
      <pc:sldChg chg="addSp delSp modSp add mod delAnim">
        <pc:chgData name="Lucas Jellema" userId="7e183fbb-84e0-44b3-9b03-0792bc8d162b" providerId="ADAL" clId="{CF5DDA07-2E88-41CC-87FA-15B12F058869}" dt="2024-06-13T20:04:33.722" v="2467" actId="14100"/>
        <pc:sldMkLst>
          <pc:docMk/>
          <pc:sldMk cId="1309006581" sldId="13138"/>
        </pc:sldMkLst>
        <pc:spChg chg="del">
          <ac:chgData name="Lucas Jellema" userId="7e183fbb-84e0-44b3-9b03-0792bc8d162b" providerId="ADAL" clId="{CF5DDA07-2E88-41CC-87FA-15B12F058869}" dt="2024-06-13T20:04:16.535" v="2461" actId="478"/>
          <ac:spMkLst>
            <pc:docMk/>
            <pc:sldMk cId="1309006581" sldId="13138"/>
            <ac:spMk id="7" creationId="{DA6FBD0B-DEEB-73C2-9527-BF75DF239518}"/>
          </ac:spMkLst>
        </pc:spChg>
        <pc:spChg chg="del">
          <ac:chgData name="Lucas Jellema" userId="7e183fbb-84e0-44b3-9b03-0792bc8d162b" providerId="ADAL" clId="{CF5DDA07-2E88-41CC-87FA-15B12F058869}" dt="2024-06-13T20:04:16.535" v="2461" actId="478"/>
          <ac:spMkLst>
            <pc:docMk/>
            <pc:sldMk cId="1309006581" sldId="13138"/>
            <ac:spMk id="8" creationId="{052AF016-545F-7F76-087B-8E8C72658C05}"/>
          </ac:spMkLst>
        </pc:spChg>
        <pc:picChg chg="add mod">
          <ac:chgData name="Lucas Jellema" userId="7e183fbb-84e0-44b3-9b03-0792bc8d162b" providerId="ADAL" clId="{CF5DDA07-2E88-41CC-87FA-15B12F058869}" dt="2024-06-13T20:04:33.722" v="2467" actId="14100"/>
          <ac:picMkLst>
            <pc:docMk/>
            <pc:sldMk cId="1309006581" sldId="13138"/>
            <ac:picMk id="9" creationId="{F4D572E0-29FD-AFC3-860B-F873E1241DE5}"/>
          </ac:picMkLst>
        </pc:picChg>
        <pc:picChg chg="mod">
          <ac:chgData name="Lucas Jellema" userId="7e183fbb-84e0-44b3-9b03-0792bc8d162b" providerId="ADAL" clId="{CF5DDA07-2E88-41CC-87FA-15B12F058869}" dt="2024-06-13T20:04:25.119" v="2464" actId="1076"/>
          <ac:picMkLst>
            <pc:docMk/>
            <pc:sldMk cId="1309006581" sldId="13138"/>
            <ac:picMk id="11" creationId="{CC623F18-068C-E58E-390A-03E00A0A5358}"/>
          </ac:picMkLst>
        </pc:picChg>
        <pc:picChg chg="del">
          <ac:chgData name="Lucas Jellema" userId="7e183fbb-84e0-44b3-9b03-0792bc8d162b" providerId="ADAL" clId="{CF5DDA07-2E88-41CC-87FA-15B12F058869}" dt="2024-06-13T20:04:11.938" v="2459" actId="478"/>
          <ac:picMkLst>
            <pc:docMk/>
            <pc:sldMk cId="1309006581" sldId="13138"/>
            <ac:picMk id="4098" creationId="{01C0EA08-45AE-53A0-9E4A-17843B2E8020}"/>
          </ac:picMkLst>
        </pc:picChg>
        <pc:cxnChg chg="mod">
          <ac:chgData name="Lucas Jellema" userId="7e183fbb-84e0-44b3-9b03-0792bc8d162b" providerId="ADAL" clId="{CF5DDA07-2E88-41CC-87FA-15B12F058869}" dt="2024-06-13T20:04:27.594" v="2465" actId="14100"/>
          <ac:cxnSpMkLst>
            <pc:docMk/>
            <pc:sldMk cId="1309006581" sldId="13138"/>
            <ac:cxnSpMk id="13" creationId="{8EE433A9-3A3E-D773-B850-36C7884F881D}"/>
          </ac:cxnSpMkLst>
        </pc:cxnChg>
      </pc:sldChg>
      <pc:sldChg chg="addSp delSp modSp add mod delAnim modAnim">
        <pc:chgData name="Lucas Jellema" userId="7e183fbb-84e0-44b3-9b03-0792bc8d162b" providerId="ADAL" clId="{CF5DDA07-2E88-41CC-87FA-15B12F058869}" dt="2024-06-13T20:08:01.870" v="2501"/>
        <pc:sldMkLst>
          <pc:docMk/>
          <pc:sldMk cId="2169423344" sldId="13139"/>
        </pc:sldMkLst>
        <pc:picChg chg="add mod">
          <ac:chgData name="Lucas Jellema" userId="7e183fbb-84e0-44b3-9b03-0792bc8d162b" providerId="ADAL" clId="{CF5DDA07-2E88-41CC-87FA-15B12F058869}" dt="2024-06-13T20:07:54.104" v="2498" actId="1440"/>
          <ac:picMkLst>
            <pc:docMk/>
            <pc:sldMk cId="2169423344" sldId="13139"/>
            <ac:picMk id="8" creationId="{647FAF4F-2DF1-6797-8928-196897B3A012}"/>
          </ac:picMkLst>
        </pc:picChg>
        <pc:picChg chg="del">
          <ac:chgData name="Lucas Jellema" userId="7e183fbb-84e0-44b3-9b03-0792bc8d162b" providerId="ADAL" clId="{CF5DDA07-2E88-41CC-87FA-15B12F058869}" dt="2024-06-13T20:06:32.760" v="2488" actId="478"/>
          <ac:picMkLst>
            <pc:docMk/>
            <pc:sldMk cId="2169423344" sldId="13139"/>
            <ac:picMk id="12" creationId="{84B11732-78E4-65BA-0373-9A848DC6A343}"/>
          </ac:picMkLst>
        </pc:picChg>
        <pc:picChg chg="del">
          <ac:chgData name="Lucas Jellema" userId="7e183fbb-84e0-44b3-9b03-0792bc8d162b" providerId="ADAL" clId="{CF5DDA07-2E88-41CC-87FA-15B12F058869}" dt="2024-06-13T20:06:32.760" v="2488" actId="478"/>
          <ac:picMkLst>
            <pc:docMk/>
            <pc:sldMk cId="2169423344" sldId="13139"/>
            <ac:picMk id="15" creationId="{1D5D5766-8A9F-439F-BAA8-C84A5EFB4557}"/>
          </ac:picMkLst>
        </pc:picChg>
        <pc:picChg chg="mod">
          <ac:chgData name="Lucas Jellema" userId="7e183fbb-84e0-44b3-9b03-0792bc8d162b" providerId="ADAL" clId="{CF5DDA07-2E88-41CC-87FA-15B12F058869}" dt="2024-06-13T20:07:58.544" v="2500" actId="1440"/>
          <ac:picMkLst>
            <pc:docMk/>
            <pc:sldMk cId="2169423344" sldId="13139"/>
            <ac:picMk id="17" creationId="{0C17EAA8-F31A-7E1B-AFE6-361F60FDCA1C}"/>
          </ac:picMkLst>
        </pc:picChg>
      </pc:sldChg>
      <pc:sldChg chg="new del">
        <pc:chgData name="Lucas Jellema" userId="7e183fbb-84e0-44b3-9b03-0792bc8d162b" providerId="ADAL" clId="{CF5DDA07-2E88-41CC-87FA-15B12F058869}" dt="2024-06-13T20:13:56.648" v="2584" actId="47"/>
        <pc:sldMkLst>
          <pc:docMk/>
          <pc:sldMk cId="517004946" sldId="13140"/>
        </pc:sldMkLst>
      </pc:sldChg>
      <pc:sldChg chg="addSp modSp add mod modAnim">
        <pc:chgData name="Lucas Jellema" userId="7e183fbb-84e0-44b3-9b03-0792bc8d162b" providerId="ADAL" clId="{CF5DDA07-2E88-41CC-87FA-15B12F058869}" dt="2024-06-13T20:19:17.783" v="2794" actId="14100"/>
        <pc:sldMkLst>
          <pc:docMk/>
          <pc:sldMk cId="3935461235" sldId="13141"/>
        </pc:sldMkLst>
        <pc:spChg chg="mod">
          <ac:chgData name="Lucas Jellema" userId="7e183fbb-84e0-44b3-9b03-0792bc8d162b" providerId="ADAL" clId="{CF5DDA07-2E88-41CC-87FA-15B12F058869}" dt="2024-06-13T20:14:27.327" v="2597" actId="20577"/>
          <ac:spMkLst>
            <pc:docMk/>
            <pc:sldMk cId="3935461235" sldId="13141"/>
            <ac:spMk id="3" creationId="{778A7F9E-B75F-3A2A-AFF6-92F959039C56}"/>
          </ac:spMkLst>
        </pc:spChg>
        <pc:spChg chg="mod">
          <ac:chgData name="Lucas Jellema" userId="7e183fbb-84e0-44b3-9b03-0792bc8d162b" providerId="ADAL" clId="{CF5DDA07-2E88-41CC-87FA-15B12F058869}" dt="2024-06-13T20:19:17.783" v="2794" actId="14100"/>
          <ac:spMkLst>
            <pc:docMk/>
            <pc:sldMk cId="3935461235" sldId="13141"/>
            <ac:spMk id="4" creationId="{00B1DD9D-0E83-40A6-CFE4-75196EF6F16F}"/>
          </ac:spMkLst>
        </pc:spChg>
        <pc:picChg chg="add mod">
          <ac:chgData name="Lucas Jellema" userId="7e183fbb-84e0-44b3-9b03-0792bc8d162b" providerId="ADAL" clId="{CF5DDA07-2E88-41CC-87FA-15B12F058869}" dt="2024-06-13T20:16:52.150" v="2772" actId="1076"/>
          <ac:picMkLst>
            <pc:docMk/>
            <pc:sldMk cId="3935461235" sldId="13141"/>
            <ac:picMk id="8" creationId="{7BE29EC1-D96F-FD16-D5B3-1F963CB5157A}"/>
          </ac:picMkLst>
        </pc:picChg>
        <pc:picChg chg="add mod">
          <ac:chgData name="Lucas Jellema" userId="7e183fbb-84e0-44b3-9b03-0792bc8d162b" providerId="ADAL" clId="{CF5DDA07-2E88-41CC-87FA-15B12F058869}" dt="2024-06-13T20:16:54.739" v="2773" actId="1076"/>
          <ac:picMkLst>
            <pc:docMk/>
            <pc:sldMk cId="3935461235" sldId="13141"/>
            <ac:picMk id="10" creationId="{C24D74DD-D050-E18E-321C-0973A691D845}"/>
          </ac:picMkLst>
        </pc:picChg>
        <pc:picChg chg="add mod">
          <ac:chgData name="Lucas Jellema" userId="7e183fbb-84e0-44b3-9b03-0792bc8d162b" providerId="ADAL" clId="{CF5DDA07-2E88-41CC-87FA-15B12F058869}" dt="2024-06-13T20:17:56.766" v="2781" actId="1076"/>
          <ac:picMkLst>
            <pc:docMk/>
            <pc:sldMk cId="3935461235" sldId="13141"/>
            <ac:picMk id="14" creationId="{F855E00E-932E-FD70-8F6D-FFD26270F6DF}"/>
          </ac:picMkLst>
        </pc:picChg>
        <pc:cxnChg chg="add mod">
          <ac:chgData name="Lucas Jellema" userId="7e183fbb-84e0-44b3-9b03-0792bc8d162b" providerId="ADAL" clId="{CF5DDA07-2E88-41CC-87FA-15B12F058869}" dt="2024-06-13T20:18:02.411" v="2783" actId="14100"/>
          <ac:cxnSpMkLst>
            <pc:docMk/>
            <pc:sldMk cId="3935461235" sldId="13141"/>
            <ac:cxnSpMk id="12" creationId="{DE5DC130-0F9C-457E-13DD-5E15A3BF2697}"/>
          </ac:cxnSpMkLst>
        </pc:cxnChg>
        <pc:cxnChg chg="add mod">
          <ac:chgData name="Lucas Jellema" userId="7e183fbb-84e0-44b3-9b03-0792bc8d162b" providerId="ADAL" clId="{CF5DDA07-2E88-41CC-87FA-15B12F058869}" dt="2024-06-13T20:18:31.470" v="2785" actId="17032"/>
          <ac:cxnSpMkLst>
            <pc:docMk/>
            <pc:sldMk cId="3935461235" sldId="13141"/>
            <ac:cxnSpMk id="18" creationId="{8C6AAD1B-5268-1B94-6D9F-1CA6D3E64A2F}"/>
          </ac:cxnSpMkLst>
        </pc:cxnChg>
        <pc:cxnChg chg="add mod">
          <ac:chgData name="Lucas Jellema" userId="7e183fbb-84e0-44b3-9b03-0792bc8d162b" providerId="ADAL" clId="{CF5DDA07-2E88-41CC-87FA-15B12F058869}" dt="2024-06-13T20:18:39.047" v="2788" actId="14100"/>
          <ac:cxnSpMkLst>
            <pc:docMk/>
            <pc:sldMk cId="3935461235" sldId="13141"/>
            <ac:cxnSpMk id="19" creationId="{830AF800-17A6-DAE3-4C06-5D3C85F5A3B1}"/>
          </ac:cxnSpMkLst>
        </pc:cxnChg>
      </pc:sldChg>
      <pc:sldChg chg="addSp modSp add mod ord modAnim">
        <pc:chgData name="Lucas Jellema" userId="7e183fbb-84e0-44b3-9b03-0792bc8d162b" providerId="ADAL" clId="{CF5DDA07-2E88-41CC-87FA-15B12F058869}" dt="2024-06-13T20:11:58.297" v="2544"/>
        <pc:sldMkLst>
          <pc:docMk/>
          <pc:sldMk cId="2922076788" sldId="13142"/>
        </pc:sldMkLst>
        <pc:spChg chg="add mod">
          <ac:chgData name="Lucas Jellema" userId="7e183fbb-84e0-44b3-9b03-0792bc8d162b" providerId="ADAL" clId="{CF5DDA07-2E88-41CC-87FA-15B12F058869}" dt="2024-06-13T20:11:05.835" v="2527" actId="14100"/>
          <ac:spMkLst>
            <pc:docMk/>
            <pc:sldMk cId="2922076788" sldId="13142"/>
            <ac:spMk id="17" creationId="{FEF62B58-E3D4-24EE-3416-753EBEA075F8}"/>
          </ac:spMkLst>
        </pc:spChg>
        <pc:spChg chg="add mod">
          <ac:chgData name="Lucas Jellema" userId="7e183fbb-84e0-44b3-9b03-0792bc8d162b" providerId="ADAL" clId="{CF5DDA07-2E88-41CC-87FA-15B12F058869}" dt="2024-06-13T20:11:13.314" v="2530" actId="14100"/>
          <ac:spMkLst>
            <pc:docMk/>
            <pc:sldMk cId="2922076788" sldId="13142"/>
            <ac:spMk id="18" creationId="{896E122C-BD83-E292-DC98-BA8CBFC9D96A}"/>
          </ac:spMkLst>
        </pc:spChg>
        <pc:spChg chg="add mod">
          <ac:chgData name="Lucas Jellema" userId="7e183fbb-84e0-44b3-9b03-0792bc8d162b" providerId="ADAL" clId="{CF5DDA07-2E88-41CC-87FA-15B12F058869}" dt="2024-06-13T20:11:20.439" v="2533" actId="14100"/>
          <ac:spMkLst>
            <pc:docMk/>
            <pc:sldMk cId="2922076788" sldId="13142"/>
            <ac:spMk id="19" creationId="{808801F4-092C-311D-62E0-9C1CDB1DBC6B}"/>
          </ac:spMkLst>
        </pc:spChg>
        <pc:spChg chg="add mod">
          <ac:chgData name="Lucas Jellema" userId="7e183fbb-84e0-44b3-9b03-0792bc8d162b" providerId="ADAL" clId="{CF5DDA07-2E88-41CC-87FA-15B12F058869}" dt="2024-06-13T20:11:27.245" v="2536" actId="14100"/>
          <ac:spMkLst>
            <pc:docMk/>
            <pc:sldMk cId="2922076788" sldId="13142"/>
            <ac:spMk id="20" creationId="{789A0AF3-F9E1-FA22-9F16-A68263C95B09}"/>
          </ac:spMkLst>
        </pc:spChg>
        <pc:spChg chg="add mod">
          <ac:chgData name="Lucas Jellema" userId="7e183fbb-84e0-44b3-9b03-0792bc8d162b" providerId="ADAL" clId="{CF5DDA07-2E88-41CC-87FA-15B12F058869}" dt="2024-06-13T20:11:39.674" v="2540" actId="14100"/>
          <ac:spMkLst>
            <pc:docMk/>
            <pc:sldMk cId="2922076788" sldId="13142"/>
            <ac:spMk id="21" creationId="{53AA3DFE-9091-ED14-BEB3-9DBF00E026E0}"/>
          </ac:spMkLst>
        </pc:spChg>
        <pc:picChg chg="add mod">
          <ac:chgData name="Lucas Jellema" userId="7e183fbb-84e0-44b3-9b03-0792bc8d162b" providerId="ADAL" clId="{CF5DDA07-2E88-41CC-87FA-15B12F058869}" dt="2024-06-13T20:08:46.105" v="2507" actId="1076"/>
          <ac:picMkLst>
            <pc:docMk/>
            <pc:sldMk cId="2922076788" sldId="13142"/>
            <ac:picMk id="8" creationId="{62B0933F-71F5-37BA-60CD-A1BAA5B04C54}"/>
          </ac:picMkLst>
        </pc:picChg>
        <pc:picChg chg="add mod">
          <ac:chgData name="Lucas Jellema" userId="7e183fbb-84e0-44b3-9b03-0792bc8d162b" providerId="ADAL" clId="{CF5DDA07-2E88-41CC-87FA-15B12F058869}" dt="2024-06-13T20:10:36.934" v="2519" actId="1440"/>
          <ac:picMkLst>
            <pc:docMk/>
            <pc:sldMk cId="2922076788" sldId="13142"/>
            <ac:picMk id="10" creationId="{2D1A53D8-A0ED-CA44-7E76-A60DEE7D3A58}"/>
          </ac:picMkLst>
        </pc:picChg>
        <pc:picChg chg="add mod">
          <ac:chgData name="Lucas Jellema" userId="7e183fbb-84e0-44b3-9b03-0792bc8d162b" providerId="ADAL" clId="{CF5DDA07-2E88-41CC-87FA-15B12F058869}" dt="2024-06-13T20:10:39.317" v="2520" actId="1440"/>
          <ac:picMkLst>
            <pc:docMk/>
            <pc:sldMk cId="2922076788" sldId="13142"/>
            <ac:picMk id="12" creationId="{4891A8CB-1563-550C-064C-8DD2D8D3C509}"/>
          </ac:picMkLst>
        </pc:picChg>
        <pc:picChg chg="add mod">
          <ac:chgData name="Lucas Jellema" userId="7e183fbb-84e0-44b3-9b03-0792bc8d162b" providerId="ADAL" clId="{CF5DDA07-2E88-41CC-87FA-15B12F058869}" dt="2024-06-13T20:10:41.724" v="2521" actId="1440"/>
          <ac:picMkLst>
            <pc:docMk/>
            <pc:sldMk cId="2922076788" sldId="13142"/>
            <ac:picMk id="14" creationId="{B50D0251-E27D-9F3C-5554-904D74727D66}"/>
          </ac:picMkLst>
        </pc:picChg>
        <pc:picChg chg="add mod">
          <ac:chgData name="Lucas Jellema" userId="7e183fbb-84e0-44b3-9b03-0792bc8d162b" providerId="ADAL" clId="{CF5DDA07-2E88-41CC-87FA-15B12F058869}" dt="2024-06-13T20:10:44.599" v="2522" actId="1440"/>
          <ac:picMkLst>
            <pc:docMk/>
            <pc:sldMk cId="2922076788" sldId="13142"/>
            <ac:picMk id="16" creationId="{5E37C153-E8B5-7B2B-24E2-FA4BAE39E53F}"/>
          </ac:picMkLst>
        </pc:picChg>
      </pc:sldChg>
      <pc:sldChg chg="addSp delSp modSp add mod ord delAnim modAnim">
        <pc:chgData name="Lucas Jellema" userId="7e183fbb-84e0-44b3-9b03-0792bc8d162b" providerId="ADAL" clId="{CF5DDA07-2E88-41CC-87FA-15B12F058869}" dt="2024-06-14T04:18:13.975" v="2911"/>
        <pc:sldMkLst>
          <pc:docMk/>
          <pc:sldMk cId="3352960684" sldId="13143"/>
        </pc:sldMkLst>
        <pc:spChg chg="mod">
          <ac:chgData name="Lucas Jellema" userId="7e183fbb-84e0-44b3-9b03-0792bc8d162b" providerId="ADAL" clId="{CF5DDA07-2E88-41CC-87FA-15B12F058869}" dt="2024-06-13T20:12:39.878" v="2578" actId="20577"/>
          <ac:spMkLst>
            <pc:docMk/>
            <pc:sldMk cId="3352960684" sldId="13143"/>
            <ac:spMk id="3" creationId="{78418B37-BBB8-6D79-B2B5-F17591BCD35D}"/>
          </ac:spMkLst>
        </pc:spChg>
        <pc:spChg chg="del">
          <ac:chgData name="Lucas Jellema" userId="7e183fbb-84e0-44b3-9b03-0792bc8d162b" providerId="ADAL" clId="{CF5DDA07-2E88-41CC-87FA-15B12F058869}" dt="2024-06-13T20:12:24.565" v="2549" actId="478"/>
          <ac:spMkLst>
            <pc:docMk/>
            <pc:sldMk cId="3352960684" sldId="13143"/>
            <ac:spMk id="7" creationId="{DA6FBD0B-DEEB-73C2-9527-BF75DF239518}"/>
          </ac:spMkLst>
        </pc:spChg>
        <pc:spChg chg="del">
          <ac:chgData name="Lucas Jellema" userId="7e183fbb-84e0-44b3-9b03-0792bc8d162b" providerId="ADAL" clId="{CF5DDA07-2E88-41CC-87FA-15B12F058869}" dt="2024-06-13T20:12:21.156" v="2548" actId="478"/>
          <ac:spMkLst>
            <pc:docMk/>
            <pc:sldMk cId="3352960684" sldId="13143"/>
            <ac:spMk id="8" creationId="{052AF016-545F-7F76-087B-8E8C72658C05}"/>
          </ac:spMkLst>
        </pc:spChg>
        <pc:spChg chg="add mod">
          <ac:chgData name="Lucas Jellema" userId="7e183fbb-84e0-44b3-9b03-0792bc8d162b" providerId="ADAL" clId="{CF5DDA07-2E88-41CC-87FA-15B12F058869}" dt="2024-06-14T04:17:44.165" v="2906" actId="1038"/>
          <ac:spMkLst>
            <pc:docMk/>
            <pc:sldMk cId="3352960684" sldId="13143"/>
            <ac:spMk id="9" creationId="{2E2F0C29-0E89-A5F6-0BD3-363F94E924CD}"/>
          </ac:spMkLst>
        </pc:spChg>
        <pc:spChg chg="add mod">
          <ac:chgData name="Lucas Jellema" userId="7e183fbb-84e0-44b3-9b03-0792bc8d162b" providerId="ADAL" clId="{CF5DDA07-2E88-41CC-87FA-15B12F058869}" dt="2024-06-14T04:18:02.477" v="2910" actId="1035"/>
          <ac:spMkLst>
            <pc:docMk/>
            <pc:sldMk cId="3352960684" sldId="13143"/>
            <ac:spMk id="10" creationId="{73F1F615-7A45-7A5D-3722-32ED61400B65}"/>
          </ac:spMkLst>
        </pc:spChg>
      </pc:sldChg>
      <pc:sldChg chg="addSp delSp modSp new mod">
        <pc:chgData name="Lucas Jellema" userId="7e183fbb-84e0-44b3-9b03-0792bc8d162b" providerId="ADAL" clId="{CF5DDA07-2E88-41CC-87FA-15B12F058869}" dt="2024-06-14T05:03:50.765" v="3089" actId="20577"/>
        <pc:sldMkLst>
          <pc:docMk/>
          <pc:sldMk cId="1952062792" sldId="13144"/>
        </pc:sldMkLst>
        <pc:spChg chg="mod">
          <ac:chgData name="Lucas Jellema" userId="7e183fbb-84e0-44b3-9b03-0792bc8d162b" providerId="ADAL" clId="{CF5DDA07-2E88-41CC-87FA-15B12F058869}" dt="2024-06-14T05:03:50.765" v="3089" actId="20577"/>
          <ac:spMkLst>
            <pc:docMk/>
            <pc:sldMk cId="1952062792" sldId="13144"/>
            <ac:spMk id="3" creationId="{0B789142-B145-D970-8797-CCE634B119A9}"/>
          </ac:spMkLst>
        </pc:spChg>
        <pc:spChg chg="del mod">
          <ac:chgData name="Lucas Jellema" userId="7e183fbb-84e0-44b3-9b03-0792bc8d162b" providerId="ADAL" clId="{CF5DDA07-2E88-41CC-87FA-15B12F058869}" dt="2024-06-14T05:02:26.202" v="3081" actId="478"/>
          <ac:spMkLst>
            <pc:docMk/>
            <pc:sldMk cId="1952062792" sldId="13144"/>
            <ac:spMk id="4" creationId="{310858E8-1F65-6D30-89D9-E6B110935AA7}"/>
          </ac:spMkLst>
        </pc:spChg>
        <pc:spChg chg="add mod">
          <ac:chgData name="Lucas Jellema" userId="7e183fbb-84e0-44b3-9b03-0792bc8d162b" providerId="ADAL" clId="{CF5DDA07-2E88-41CC-87FA-15B12F058869}" dt="2024-06-14T04:53:10.180" v="3007" actId="1076"/>
          <ac:spMkLst>
            <pc:docMk/>
            <pc:sldMk cId="1952062792" sldId="13144"/>
            <ac:spMk id="9" creationId="{CBF460F6-B8CC-E524-A35D-BB2FFF7CD9FB}"/>
          </ac:spMkLst>
        </pc:spChg>
        <pc:spChg chg="add del mod">
          <ac:chgData name="Lucas Jellema" userId="7e183fbb-84e0-44b3-9b03-0792bc8d162b" providerId="ADAL" clId="{CF5DDA07-2E88-41CC-87FA-15B12F058869}" dt="2024-06-14T05:02:30.507" v="3082" actId="478"/>
          <ac:spMkLst>
            <pc:docMk/>
            <pc:sldMk cId="1952062792" sldId="13144"/>
            <ac:spMk id="10" creationId="{3856E253-E323-08EF-C728-09175ADA2FD3}"/>
          </ac:spMkLst>
        </pc:spChg>
        <pc:spChg chg="add del mod">
          <ac:chgData name="Lucas Jellema" userId="7e183fbb-84e0-44b3-9b03-0792bc8d162b" providerId="ADAL" clId="{CF5DDA07-2E88-41CC-87FA-15B12F058869}" dt="2024-06-14T05:02:30.507" v="3082" actId="478"/>
          <ac:spMkLst>
            <pc:docMk/>
            <pc:sldMk cId="1952062792" sldId="13144"/>
            <ac:spMk id="11" creationId="{5DE0BBBC-1056-66C8-1A59-0612A579BB90}"/>
          </ac:spMkLst>
        </pc:spChg>
        <pc:spChg chg="add del mod">
          <ac:chgData name="Lucas Jellema" userId="7e183fbb-84e0-44b3-9b03-0792bc8d162b" providerId="ADAL" clId="{CF5DDA07-2E88-41CC-87FA-15B12F058869}" dt="2024-06-14T05:02:30.507" v="3082" actId="478"/>
          <ac:spMkLst>
            <pc:docMk/>
            <pc:sldMk cId="1952062792" sldId="13144"/>
            <ac:spMk id="12" creationId="{6F98AAA2-DF12-B06F-B087-5FF3B2B776E1}"/>
          </ac:spMkLst>
        </pc:spChg>
        <pc:spChg chg="add mod">
          <ac:chgData name="Lucas Jellema" userId="7e183fbb-84e0-44b3-9b03-0792bc8d162b" providerId="ADAL" clId="{CF5DDA07-2E88-41CC-87FA-15B12F058869}" dt="2024-06-14T05:02:26.202" v="3081" actId="478"/>
          <ac:spMkLst>
            <pc:docMk/>
            <pc:sldMk cId="1952062792" sldId="13144"/>
            <ac:spMk id="15" creationId="{58B5C26B-5DA0-72D1-536D-AE2724ACB4E9}"/>
          </ac:spMkLst>
        </pc:spChg>
        <pc:picChg chg="add mod modCrop">
          <ac:chgData name="Lucas Jellema" userId="7e183fbb-84e0-44b3-9b03-0792bc8d162b" providerId="ADAL" clId="{CF5DDA07-2E88-41CC-87FA-15B12F058869}" dt="2024-06-14T05:01:47.319" v="3077" actId="1076"/>
          <ac:picMkLst>
            <pc:docMk/>
            <pc:sldMk cId="1952062792" sldId="13144"/>
            <ac:picMk id="7" creationId="{D12E480E-69CF-EC14-8445-0D8247856F5D}"/>
          </ac:picMkLst>
        </pc:picChg>
        <pc:picChg chg="add mod modCrop">
          <ac:chgData name="Lucas Jellema" userId="7e183fbb-84e0-44b3-9b03-0792bc8d162b" providerId="ADAL" clId="{CF5DDA07-2E88-41CC-87FA-15B12F058869}" dt="2024-06-14T05:02:11.110" v="3079" actId="732"/>
          <ac:picMkLst>
            <pc:docMk/>
            <pc:sldMk cId="1952062792" sldId="13144"/>
            <ac:picMk id="8" creationId="{C39F2EA6-F431-8DB9-C53E-AA7CBDDA30F7}"/>
          </ac:picMkLst>
        </pc:picChg>
        <pc:picChg chg="add mod modCrop">
          <ac:chgData name="Lucas Jellema" userId="7e183fbb-84e0-44b3-9b03-0792bc8d162b" providerId="ADAL" clId="{CF5DDA07-2E88-41CC-87FA-15B12F058869}" dt="2024-06-14T05:02:20.861" v="3080" actId="732"/>
          <ac:picMkLst>
            <pc:docMk/>
            <pc:sldMk cId="1952062792" sldId="13144"/>
            <ac:picMk id="14" creationId="{AE124E70-ADC3-1D97-7D97-BE61B4C6862D}"/>
          </ac:picMkLst>
        </pc:picChg>
        <pc:cxnChg chg="add">
          <ac:chgData name="Lucas Jellema" userId="7e183fbb-84e0-44b3-9b03-0792bc8d162b" providerId="ADAL" clId="{CF5DDA07-2E88-41CC-87FA-15B12F058869}" dt="2024-06-14T04:54:43.958" v="3069" actId="11529"/>
          <ac:cxnSpMkLst>
            <pc:docMk/>
            <pc:sldMk cId="1952062792" sldId="13144"/>
            <ac:cxnSpMk id="16" creationId="{EB4D8406-47B8-E365-CA3F-8305CC3026C9}"/>
          </ac:cxnSpMkLst>
        </pc:cxnChg>
      </pc:sldChg>
      <pc:sldChg chg="add">
        <pc:chgData name="Lucas Jellema" userId="7e183fbb-84e0-44b3-9b03-0792bc8d162b" providerId="ADAL" clId="{CF5DDA07-2E88-41CC-87FA-15B12F058869}" dt="2024-06-14T04:16:08.447" v="2878" actId="2890"/>
        <pc:sldMkLst>
          <pc:docMk/>
          <pc:sldMk cId="1713740751" sldId="13145"/>
        </pc:sldMkLst>
      </pc:sldChg>
      <pc:sldChg chg="addSp modSp new mod modAnim">
        <pc:chgData name="Lucas Jellema" userId="7e183fbb-84e0-44b3-9b03-0792bc8d162b" providerId="ADAL" clId="{CF5DDA07-2E88-41CC-87FA-15B12F058869}" dt="2024-06-14T04:35:05.525" v="2958"/>
        <pc:sldMkLst>
          <pc:docMk/>
          <pc:sldMk cId="757091677" sldId="13146"/>
        </pc:sldMkLst>
        <pc:spChg chg="mod">
          <ac:chgData name="Lucas Jellema" userId="7e183fbb-84e0-44b3-9b03-0792bc8d162b" providerId="ADAL" clId="{CF5DDA07-2E88-41CC-87FA-15B12F058869}" dt="2024-06-14T04:18:30.862" v="2949" actId="20577"/>
          <ac:spMkLst>
            <pc:docMk/>
            <pc:sldMk cId="757091677" sldId="13146"/>
            <ac:spMk id="3" creationId="{6F94ECFA-0074-1E4D-E3C6-C33B544CBC49}"/>
          </ac:spMkLst>
        </pc:spChg>
        <pc:picChg chg="add mod">
          <ac:chgData name="Lucas Jellema" userId="7e183fbb-84e0-44b3-9b03-0792bc8d162b" providerId="ADAL" clId="{CF5DDA07-2E88-41CC-87FA-15B12F058869}" dt="2024-06-14T04:34:12.912" v="2953" actId="1440"/>
          <ac:picMkLst>
            <pc:docMk/>
            <pc:sldMk cId="757091677" sldId="13146"/>
            <ac:picMk id="8" creationId="{3004DD5A-C043-5C24-C89D-C5130600C6C3}"/>
          </ac:picMkLst>
        </pc:picChg>
        <pc:picChg chg="add mod">
          <ac:chgData name="Lucas Jellema" userId="7e183fbb-84e0-44b3-9b03-0792bc8d162b" providerId="ADAL" clId="{CF5DDA07-2E88-41CC-87FA-15B12F058869}" dt="2024-06-14T04:34:50.928" v="2955" actId="1076"/>
          <ac:picMkLst>
            <pc:docMk/>
            <pc:sldMk cId="757091677" sldId="13146"/>
            <ac:picMk id="10" creationId="{1DC9D6CE-478A-3946-FC72-B74ED81C0B4F}"/>
          </ac:picMkLst>
        </pc:picChg>
        <pc:cxnChg chg="add mod">
          <ac:chgData name="Lucas Jellema" userId="7e183fbb-84e0-44b3-9b03-0792bc8d162b" providerId="ADAL" clId="{CF5DDA07-2E88-41CC-87FA-15B12F058869}" dt="2024-06-14T04:35:00.416" v="2957" actId="13822"/>
          <ac:cxnSpMkLst>
            <pc:docMk/>
            <pc:sldMk cId="757091677" sldId="13146"/>
            <ac:cxnSpMk id="12" creationId="{65078599-7FDC-46F7-18AA-097A44861B85}"/>
          </ac:cxnSpMkLst>
        </pc:cxnChg>
      </pc:sldChg>
      <pc:sldChg chg="addSp modSp new mod">
        <pc:chgData name="Lucas Jellema" userId="7e183fbb-84e0-44b3-9b03-0792bc8d162b" providerId="ADAL" clId="{CF5DDA07-2E88-41CC-87FA-15B12F058869}" dt="2024-06-14T04:37:12.216" v="2978" actId="11529"/>
        <pc:sldMkLst>
          <pc:docMk/>
          <pc:sldMk cId="2551699239" sldId="13147"/>
        </pc:sldMkLst>
        <pc:spChg chg="mod">
          <ac:chgData name="Lucas Jellema" userId="7e183fbb-84e0-44b3-9b03-0792bc8d162b" providerId="ADAL" clId="{CF5DDA07-2E88-41CC-87FA-15B12F058869}" dt="2024-06-14T04:35:19.637" v="2969" actId="20577"/>
          <ac:spMkLst>
            <pc:docMk/>
            <pc:sldMk cId="2551699239" sldId="13147"/>
            <ac:spMk id="3" creationId="{93F6FFE7-A8C6-4387-A5F2-7B9DE844FF9A}"/>
          </ac:spMkLst>
        </pc:spChg>
        <pc:picChg chg="add mod">
          <ac:chgData name="Lucas Jellema" userId="7e183fbb-84e0-44b3-9b03-0792bc8d162b" providerId="ADAL" clId="{CF5DDA07-2E88-41CC-87FA-15B12F058869}" dt="2024-06-14T04:36:47.648" v="2973" actId="1076"/>
          <ac:picMkLst>
            <pc:docMk/>
            <pc:sldMk cId="2551699239" sldId="13147"/>
            <ac:picMk id="8" creationId="{70844BCD-6C3E-A74C-BDD0-CA2BBA0E5FAF}"/>
          </ac:picMkLst>
        </pc:picChg>
        <pc:picChg chg="add mod">
          <ac:chgData name="Lucas Jellema" userId="7e183fbb-84e0-44b3-9b03-0792bc8d162b" providerId="ADAL" clId="{CF5DDA07-2E88-41CC-87FA-15B12F058869}" dt="2024-06-14T04:37:04.890" v="2977" actId="1440"/>
          <ac:picMkLst>
            <pc:docMk/>
            <pc:sldMk cId="2551699239" sldId="13147"/>
            <ac:picMk id="10" creationId="{BC044A87-000D-97A3-F760-1AEE6C3C658C}"/>
          </ac:picMkLst>
        </pc:picChg>
        <pc:cxnChg chg="add">
          <ac:chgData name="Lucas Jellema" userId="7e183fbb-84e0-44b3-9b03-0792bc8d162b" providerId="ADAL" clId="{CF5DDA07-2E88-41CC-87FA-15B12F058869}" dt="2024-06-14T04:37:12.216" v="2978" actId="11529"/>
          <ac:cxnSpMkLst>
            <pc:docMk/>
            <pc:sldMk cId="2551699239" sldId="13147"/>
            <ac:cxnSpMk id="12" creationId="{75E4C779-5B42-7C85-7B81-9640776973C0}"/>
          </ac:cxnSpMkLst>
        </pc:cxnChg>
      </pc:sldChg>
      <pc:sldChg chg="addSp modSp add mod modTransition modAnim">
        <pc:chgData name="Lucas Jellema" userId="7e183fbb-84e0-44b3-9b03-0792bc8d162b" providerId="ADAL" clId="{CF5DDA07-2E88-41CC-87FA-15B12F058869}" dt="2024-06-14T04:38:51.211" v="3002" actId="1076"/>
        <pc:sldMkLst>
          <pc:docMk/>
          <pc:sldMk cId="1444699327" sldId="13148"/>
        </pc:sldMkLst>
        <pc:picChg chg="mod">
          <ac:chgData name="Lucas Jellema" userId="7e183fbb-84e0-44b3-9b03-0792bc8d162b" providerId="ADAL" clId="{CF5DDA07-2E88-41CC-87FA-15B12F058869}" dt="2024-06-14T04:37:25.547" v="2982" actId="1076"/>
          <ac:picMkLst>
            <pc:docMk/>
            <pc:sldMk cId="1444699327" sldId="13148"/>
            <ac:picMk id="8" creationId="{70844BCD-6C3E-A74C-BDD0-CA2BBA0E5FAF}"/>
          </ac:picMkLst>
        </pc:picChg>
        <pc:picChg chg="mod">
          <ac:chgData name="Lucas Jellema" userId="7e183fbb-84e0-44b3-9b03-0792bc8d162b" providerId="ADAL" clId="{CF5DDA07-2E88-41CC-87FA-15B12F058869}" dt="2024-06-14T04:37:32.318" v="2985" actId="1076"/>
          <ac:picMkLst>
            <pc:docMk/>
            <pc:sldMk cId="1444699327" sldId="13148"/>
            <ac:picMk id="10" creationId="{BC044A87-000D-97A3-F760-1AEE6C3C658C}"/>
          </ac:picMkLst>
        </pc:picChg>
        <pc:picChg chg="add mod">
          <ac:chgData name="Lucas Jellema" userId="7e183fbb-84e0-44b3-9b03-0792bc8d162b" providerId="ADAL" clId="{CF5DDA07-2E88-41CC-87FA-15B12F058869}" dt="2024-06-14T04:37:59.885" v="2993" actId="1440"/>
          <ac:picMkLst>
            <pc:docMk/>
            <pc:sldMk cId="1444699327" sldId="13148"/>
            <ac:picMk id="13" creationId="{D44664DA-B895-BACF-8A12-0BB3ACC54597}"/>
          </ac:picMkLst>
        </pc:picChg>
        <pc:picChg chg="add mod">
          <ac:chgData name="Lucas Jellema" userId="7e183fbb-84e0-44b3-9b03-0792bc8d162b" providerId="ADAL" clId="{CF5DDA07-2E88-41CC-87FA-15B12F058869}" dt="2024-06-14T04:38:51.211" v="3002" actId="1076"/>
          <ac:picMkLst>
            <pc:docMk/>
            <pc:sldMk cId="1444699327" sldId="13148"/>
            <ac:picMk id="18" creationId="{278200ED-C574-3CB2-8321-07FA4BC8F9A1}"/>
          </ac:picMkLst>
        </pc:picChg>
        <pc:cxnChg chg="mod">
          <ac:chgData name="Lucas Jellema" userId="7e183fbb-84e0-44b3-9b03-0792bc8d162b" providerId="ADAL" clId="{CF5DDA07-2E88-41CC-87FA-15B12F058869}" dt="2024-06-14T04:37:40.066" v="2987" actId="14100"/>
          <ac:cxnSpMkLst>
            <pc:docMk/>
            <pc:sldMk cId="1444699327" sldId="13148"/>
            <ac:cxnSpMk id="12" creationId="{75E4C779-5B42-7C85-7B81-9640776973C0}"/>
          </ac:cxnSpMkLst>
        </pc:cxnChg>
        <pc:cxnChg chg="add mod">
          <ac:chgData name="Lucas Jellema" userId="7e183fbb-84e0-44b3-9b03-0792bc8d162b" providerId="ADAL" clId="{CF5DDA07-2E88-41CC-87FA-15B12F058869}" dt="2024-06-14T04:38:14.172" v="2997" actId="14100"/>
          <ac:cxnSpMkLst>
            <pc:docMk/>
            <pc:sldMk cId="1444699327" sldId="13148"/>
            <ac:cxnSpMk id="14" creationId="{FF8A9565-4597-F735-A298-DE10EF79661D}"/>
          </ac:cxnSpMkLst>
        </pc:cxnChg>
      </pc:sldChg>
      <pc:sldChg chg="addSp delSp modSp add mod">
        <pc:chgData name="Lucas Jellema" userId="7e183fbb-84e0-44b3-9b03-0792bc8d162b" providerId="ADAL" clId="{CF5DDA07-2E88-41CC-87FA-15B12F058869}" dt="2024-06-14T05:05:37.122" v="3103" actId="478"/>
        <pc:sldMkLst>
          <pc:docMk/>
          <pc:sldMk cId="3745270218" sldId="13149"/>
        </pc:sldMkLst>
        <pc:spChg chg="mod">
          <ac:chgData name="Lucas Jellema" userId="7e183fbb-84e0-44b3-9b03-0792bc8d162b" providerId="ADAL" clId="{CF5DDA07-2E88-41CC-87FA-15B12F058869}" dt="2024-06-14T05:03:54.738" v="3093" actId="20577"/>
          <ac:spMkLst>
            <pc:docMk/>
            <pc:sldMk cId="3745270218" sldId="13149"/>
            <ac:spMk id="3" creationId="{0B789142-B145-D970-8797-CCE634B119A9}"/>
          </ac:spMkLst>
        </pc:spChg>
        <pc:spChg chg="del">
          <ac:chgData name="Lucas Jellema" userId="7e183fbb-84e0-44b3-9b03-0792bc8d162b" providerId="ADAL" clId="{CF5DDA07-2E88-41CC-87FA-15B12F058869}" dt="2024-06-14T05:03:16.595" v="3087" actId="478"/>
          <ac:spMkLst>
            <pc:docMk/>
            <pc:sldMk cId="3745270218" sldId="13149"/>
            <ac:spMk id="4" creationId="{310858E8-1F65-6D30-89D9-E6B110935AA7}"/>
          </ac:spMkLst>
        </pc:spChg>
        <pc:spChg chg="del">
          <ac:chgData name="Lucas Jellema" userId="7e183fbb-84e0-44b3-9b03-0792bc8d162b" providerId="ADAL" clId="{CF5DDA07-2E88-41CC-87FA-15B12F058869}" dt="2024-06-14T05:03:12.824" v="3086" actId="478"/>
          <ac:spMkLst>
            <pc:docMk/>
            <pc:sldMk cId="3745270218" sldId="13149"/>
            <ac:spMk id="11" creationId="{5DE0BBBC-1056-66C8-1A59-0612A579BB90}"/>
          </ac:spMkLst>
        </pc:spChg>
        <pc:spChg chg="del">
          <ac:chgData name="Lucas Jellema" userId="7e183fbb-84e0-44b3-9b03-0792bc8d162b" providerId="ADAL" clId="{CF5DDA07-2E88-41CC-87FA-15B12F058869}" dt="2024-06-14T05:03:12.824" v="3086" actId="478"/>
          <ac:spMkLst>
            <pc:docMk/>
            <pc:sldMk cId="3745270218" sldId="13149"/>
            <ac:spMk id="12" creationId="{6F98AAA2-DF12-B06F-B087-5FF3B2B776E1}"/>
          </ac:spMkLst>
        </pc:spChg>
        <pc:spChg chg="add del mod">
          <ac:chgData name="Lucas Jellema" userId="7e183fbb-84e0-44b3-9b03-0792bc8d162b" providerId="ADAL" clId="{CF5DDA07-2E88-41CC-87FA-15B12F058869}" dt="2024-06-14T05:05:37.122" v="3103" actId="478"/>
          <ac:spMkLst>
            <pc:docMk/>
            <pc:sldMk cId="3745270218" sldId="13149"/>
            <ac:spMk id="15" creationId="{60326F0F-5EDE-C197-965D-EFFA6C42376E}"/>
          </ac:spMkLst>
        </pc:spChg>
        <pc:spChg chg="add mod">
          <ac:chgData name="Lucas Jellema" userId="7e183fbb-84e0-44b3-9b03-0792bc8d162b" providerId="ADAL" clId="{CF5DDA07-2E88-41CC-87FA-15B12F058869}" dt="2024-06-14T05:05:18.151" v="3101" actId="1076"/>
          <ac:spMkLst>
            <pc:docMk/>
            <pc:sldMk cId="3745270218" sldId="13149"/>
            <ac:spMk id="18" creationId="{6F4BD8AC-EA1F-A651-F6F7-02A32985FFE4}"/>
          </ac:spMkLst>
        </pc:spChg>
        <pc:spChg chg="add mod">
          <ac:chgData name="Lucas Jellema" userId="7e183fbb-84e0-44b3-9b03-0792bc8d162b" providerId="ADAL" clId="{CF5DDA07-2E88-41CC-87FA-15B12F058869}" dt="2024-06-14T05:05:18.151" v="3101" actId="1076"/>
          <ac:spMkLst>
            <pc:docMk/>
            <pc:sldMk cId="3745270218" sldId="13149"/>
            <ac:spMk id="19" creationId="{87737AA5-F7EF-2541-6725-31E707DA00A5}"/>
          </ac:spMkLst>
        </pc:spChg>
        <pc:spChg chg="add mod">
          <ac:chgData name="Lucas Jellema" userId="7e183fbb-84e0-44b3-9b03-0792bc8d162b" providerId="ADAL" clId="{CF5DDA07-2E88-41CC-87FA-15B12F058869}" dt="2024-06-14T05:05:18.151" v="3101" actId="1076"/>
          <ac:spMkLst>
            <pc:docMk/>
            <pc:sldMk cId="3745270218" sldId="13149"/>
            <ac:spMk id="20" creationId="{E9D78292-56D2-2BA5-F293-7F281D21C99C}"/>
          </ac:spMkLst>
        </pc:spChg>
        <pc:spChg chg="add mod">
          <ac:chgData name="Lucas Jellema" userId="7e183fbb-84e0-44b3-9b03-0792bc8d162b" providerId="ADAL" clId="{CF5DDA07-2E88-41CC-87FA-15B12F058869}" dt="2024-06-14T05:05:18.151" v="3101" actId="1076"/>
          <ac:spMkLst>
            <pc:docMk/>
            <pc:sldMk cId="3745270218" sldId="13149"/>
            <ac:spMk id="21" creationId="{318FFEF5-843F-6A1C-A1F7-C1DCABA7460F}"/>
          </ac:spMkLst>
        </pc:spChg>
        <pc:spChg chg="add mod">
          <ac:chgData name="Lucas Jellema" userId="7e183fbb-84e0-44b3-9b03-0792bc8d162b" providerId="ADAL" clId="{CF5DDA07-2E88-41CC-87FA-15B12F058869}" dt="2024-06-14T05:05:18.151" v="3101" actId="1076"/>
          <ac:spMkLst>
            <pc:docMk/>
            <pc:sldMk cId="3745270218" sldId="13149"/>
            <ac:spMk id="22" creationId="{1EEAD021-D333-AF53-9562-8765818BB7BB}"/>
          </ac:spMkLst>
        </pc:spChg>
        <pc:picChg chg="mod modCrop">
          <ac:chgData name="Lucas Jellema" userId="7e183fbb-84e0-44b3-9b03-0792bc8d162b" providerId="ADAL" clId="{CF5DDA07-2E88-41CC-87FA-15B12F058869}" dt="2024-06-14T05:03:08.014" v="3085" actId="732"/>
          <ac:picMkLst>
            <pc:docMk/>
            <pc:sldMk cId="3745270218" sldId="13149"/>
            <ac:picMk id="8" creationId="{C39F2EA6-F431-8DB9-C53E-AA7CBDDA30F7}"/>
          </ac:picMkLst>
        </pc:picChg>
        <pc:picChg chg="mod modCrop">
          <ac:chgData name="Lucas Jellema" userId="7e183fbb-84e0-44b3-9b03-0792bc8d162b" providerId="ADAL" clId="{CF5DDA07-2E88-41CC-87FA-15B12F058869}" dt="2024-06-14T05:02:45.775" v="3084" actId="732"/>
          <ac:picMkLst>
            <pc:docMk/>
            <pc:sldMk cId="3745270218" sldId="13149"/>
            <ac:picMk id="14" creationId="{AE124E70-ADC3-1D97-7D97-BE61B4C6862D}"/>
          </ac:picMkLst>
        </pc:picChg>
        <pc:picChg chg="add mod ord">
          <ac:chgData name="Lucas Jellema" userId="7e183fbb-84e0-44b3-9b03-0792bc8d162b" providerId="ADAL" clId="{CF5DDA07-2E88-41CC-87FA-15B12F058869}" dt="2024-06-14T05:05:25.643" v="3102" actId="167"/>
          <ac:picMkLst>
            <pc:docMk/>
            <pc:sldMk cId="3745270218" sldId="13149"/>
            <ac:picMk id="17" creationId="{9FB3A7DA-6E9B-A500-366E-265C402F6297}"/>
          </ac:picMkLst>
        </pc:picChg>
      </pc:sldChg>
      <pc:sldChg chg="addSp delSp modSp add mod">
        <pc:chgData name="Lucas Jellema" userId="7e183fbb-84e0-44b3-9b03-0792bc8d162b" providerId="ADAL" clId="{CF5DDA07-2E88-41CC-87FA-15B12F058869}" dt="2024-06-14T05:10:26.434" v="3133" actId="1076"/>
        <pc:sldMkLst>
          <pc:docMk/>
          <pc:sldMk cId="1690569039" sldId="13150"/>
        </pc:sldMkLst>
        <pc:spChg chg="mod">
          <ac:chgData name="Lucas Jellema" userId="7e183fbb-84e0-44b3-9b03-0792bc8d162b" providerId="ADAL" clId="{CF5DDA07-2E88-41CC-87FA-15B12F058869}" dt="2024-06-14T05:05:55.477" v="3107" actId="20577"/>
          <ac:spMkLst>
            <pc:docMk/>
            <pc:sldMk cId="1690569039" sldId="13150"/>
            <ac:spMk id="3" creationId="{0B789142-B145-D970-8797-CCE634B119A9}"/>
          </ac:spMkLst>
        </pc:spChg>
        <pc:spChg chg="del">
          <ac:chgData name="Lucas Jellema" userId="7e183fbb-84e0-44b3-9b03-0792bc8d162b" providerId="ADAL" clId="{CF5DDA07-2E88-41CC-87FA-15B12F058869}" dt="2024-06-14T05:06:56.216" v="3110" actId="478"/>
          <ac:spMkLst>
            <pc:docMk/>
            <pc:sldMk cId="1690569039" sldId="13150"/>
            <ac:spMk id="12" creationId="{6F98AAA2-DF12-B06F-B087-5FF3B2B776E1}"/>
          </ac:spMkLst>
        </pc:spChg>
        <pc:spChg chg="add mod">
          <ac:chgData name="Lucas Jellema" userId="7e183fbb-84e0-44b3-9b03-0792bc8d162b" providerId="ADAL" clId="{CF5DDA07-2E88-41CC-87FA-15B12F058869}" dt="2024-06-14T05:10:26.434" v="3133" actId="1076"/>
          <ac:spMkLst>
            <pc:docMk/>
            <pc:sldMk cId="1690569039" sldId="13150"/>
            <ac:spMk id="24" creationId="{4EF49BCC-D380-F58D-5296-645278A26CAC}"/>
          </ac:spMkLst>
        </pc:spChg>
        <pc:spChg chg="add mod">
          <ac:chgData name="Lucas Jellema" userId="7e183fbb-84e0-44b3-9b03-0792bc8d162b" providerId="ADAL" clId="{CF5DDA07-2E88-41CC-87FA-15B12F058869}" dt="2024-06-14T05:10:17.470" v="3132" actId="1076"/>
          <ac:spMkLst>
            <pc:docMk/>
            <pc:sldMk cId="1690569039" sldId="13150"/>
            <ac:spMk id="25" creationId="{F7CA1067-6E71-D30B-567C-53C60A9DD8E1}"/>
          </ac:spMkLst>
        </pc:spChg>
        <pc:picChg chg="mod modCrop">
          <ac:chgData name="Lucas Jellema" userId="7e183fbb-84e0-44b3-9b03-0792bc8d162b" providerId="ADAL" clId="{CF5DDA07-2E88-41CC-87FA-15B12F058869}" dt="2024-06-14T05:09:12.865" v="3113" actId="732"/>
          <ac:picMkLst>
            <pc:docMk/>
            <pc:sldMk cId="1690569039" sldId="13150"/>
            <ac:picMk id="8" creationId="{C39F2EA6-F431-8DB9-C53E-AA7CBDDA30F7}"/>
          </ac:picMkLst>
        </pc:picChg>
        <pc:picChg chg="mod modCrop">
          <ac:chgData name="Lucas Jellema" userId="7e183fbb-84e0-44b3-9b03-0792bc8d162b" providerId="ADAL" clId="{CF5DDA07-2E88-41CC-87FA-15B12F058869}" dt="2024-06-14T05:09:44.698" v="3127" actId="1076"/>
          <ac:picMkLst>
            <pc:docMk/>
            <pc:sldMk cId="1690569039" sldId="13150"/>
            <ac:picMk id="14" creationId="{AE124E70-ADC3-1D97-7D97-BE61B4C6862D}"/>
          </ac:picMkLst>
        </pc:picChg>
        <pc:picChg chg="add mod ord">
          <ac:chgData name="Lucas Jellema" userId="7e183fbb-84e0-44b3-9b03-0792bc8d162b" providerId="ADAL" clId="{CF5DDA07-2E88-41CC-87FA-15B12F058869}" dt="2024-06-14T05:09:25.623" v="3115" actId="167"/>
          <ac:picMkLst>
            <pc:docMk/>
            <pc:sldMk cId="1690569039" sldId="13150"/>
            <ac:picMk id="15" creationId="{3B10AEA4-FA64-5ADF-E375-4C4FAD2F1978}"/>
          </ac:picMkLst>
        </pc:picChg>
        <pc:cxnChg chg="mod">
          <ac:chgData name="Lucas Jellema" userId="7e183fbb-84e0-44b3-9b03-0792bc8d162b" providerId="ADAL" clId="{CF5DDA07-2E88-41CC-87FA-15B12F058869}" dt="2024-06-14T05:09:55.053" v="3130" actId="14100"/>
          <ac:cxnSpMkLst>
            <pc:docMk/>
            <pc:sldMk cId="1690569039" sldId="13150"/>
            <ac:cxnSpMk id="16" creationId="{EB4D8406-47B8-E365-CA3F-8305CC3026C9}"/>
          </ac:cxnSpMkLst>
        </pc:cxnChg>
        <pc:cxnChg chg="add mod">
          <ac:chgData name="Lucas Jellema" userId="7e183fbb-84e0-44b3-9b03-0792bc8d162b" providerId="ADAL" clId="{CF5DDA07-2E88-41CC-87FA-15B12F058869}" dt="2024-06-14T05:09:50.911" v="3129" actId="14100"/>
          <ac:cxnSpMkLst>
            <pc:docMk/>
            <pc:sldMk cId="1690569039" sldId="13150"/>
            <ac:cxnSpMk id="18" creationId="{3DB9C050-5854-9057-0AB1-B11CC7D64B3A}"/>
          </ac:cxnSpMkLst>
        </pc:cxnChg>
      </pc:sldChg>
      <pc:sldChg chg="addSp delSp modSp new del mod ord">
        <pc:chgData name="Lucas Jellema" userId="7e183fbb-84e0-44b3-9b03-0792bc8d162b" providerId="ADAL" clId="{CF5DDA07-2E88-41CC-87FA-15B12F058869}" dt="2024-06-14T05:32:07.239" v="3783" actId="47"/>
        <pc:sldMkLst>
          <pc:docMk/>
          <pc:sldMk cId="1344199681" sldId="13151"/>
        </pc:sldMkLst>
        <pc:spChg chg="add mod">
          <ac:chgData name="Lucas Jellema" userId="7e183fbb-84e0-44b3-9b03-0792bc8d162b" providerId="ADAL" clId="{CF5DDA07-2E88-41CC-87FA-15B12F058869}" dt="2024-06-14T05:03:58.779" v="3095"/>
          <ac:spMkLst>
            <pc:docMk/>
            <pc:sldMk cId="1344199681" sldId="13151"/>
            <ac:spMk id="8" creationId="{5CB9DF0E-7937-7A66-8F27-AFB487B25984}"/>
          </ac:spMkLst>
        </pc:spChg>
        <pc:spChg chg="add mod">
          <ac:chgData name="Lucas Jellema" userId="7e183fbb-84e0-44b3-9b03-0792bc8d162b" providerId="ADAL" clId="{CF5DDA07-2E88-41CC-87FA-15B12F058869}" dt="2024-06-14T05:03:58.779" v="3095"/>
          <ac:spMkLst>
            <pc:docMk/>
            <pc:sldMk cId="1344199681" sldId="13151"/>
            <ac:spMk id="9" creationId="{801D3F40-D936-8FFF-4CE9-E05C712698CE}"/>
          </ac:spMkLst>
        </pc:spChg>
        <pc:spChg chg="add mod">
          <ac:chgData name="Lucas Jellema" userId="7e183fbb-84e0-44b3-9b03-0792bc8d162b" providerId="ADAL" clId="{CF5DDA07-2E88-41CC-87FA-15B12F058869}" dt="2024-06-14T05:03:58.779" v="3095"/>
          <ac:spMkLst>
            <pc:docMk/>
            <pc:sldMk cId="1344199681" sldId="13151"/>
            <ac:spMk id="10" creationId="{CA1B51AB-4A95-B3EB-C508-FEE258DB6108}"/>
          </ac:spMkLst>
        </pc:spChg>
        <pc:spChg chg="add mod">
          <ac:chgData name="Lucas Jellema" userId="7e183fbb-84e0-44b3-9b03-0792bc8d162b" providerId="ADAL" clId="{CF5DDA07-2E88-41CC-87FA-15B12F058869}" dt="2024-06-14T05:03:58.779" v="3095"/>
          <ac:spMkLst>
            <pc:docMk/>
            <pc:sldMk cId="1344199681" sldId="13151"/>
            <ac:spMk id="11" creationId="{6CDE5D87-122B-90DF-1C76-571EA7A086CD}"/>
          </ac:spMkLst>
        </pc:spChg>
        <pc:spChg chg="add mod">
          <ac:chgData name="Lucas Jellema" userId="7e183fbb-84e0-44b3-9b03-0792bc8d162b" providerId="ADAL" clId="{CF5DDA07-2E88-41CC-87FA-15B12F058869}" dt="2024-06-14T05:03:58.779" v="3095"/>
          <ac:spMkLst>
            <pc:docMk/>
            <pc:sldMk cId="1344199681" sldId="13151"/>
            <ac:spMk id="12" creationId="{92853E4C-1DF9-9E24-60B6-4D1979A35636}"/>
          </ac:spMkLst>
        </pc:spChg>
        <pc:spChg chg="add del mod">
          <ac:chgData name="Lucas Jellema" userId="7e183fbb-84e0-44b3-9b03-0792bc8d162b" providerId="ADAL" clId="{CF5DDA07-2E88-41CC-87FA-15B12F058869}" dt="2024-06-14T05:04:33.682" v="3098" actId="478"/>
          <ac:spMkLst>
            <pc:docMk/>
            <pc:sldMk cId="1344199681" sldId="13151"/>
            <ac:spMk id="13" creationId="{F44AE393-817E-354C-2B3B-8547860F4409}"/>
          </ac:spMkLst>
        </pc:spChg>
        <pc:spChg chg="add del mod">
          <ac:chgData name="Lucas Jellema" userId="7e183fbb-84e0-44b3-9b03-0792bc8d162b" providerId="ADAL" clId="{CF5DDA07-2E88-41CC-87FA-15B12F058869}" dt="2024-06-14T05:04:33.682" v="3098" actId="478"/>
          <ac:spMkLst>
            <pc:docMk/>
            <pc:sldMk cId="1344199681" sldId="13151"/>
            <ac:spMk id="14" creationId="{640A0450-130A-43CD-D972-D7C4951661F8}"/>
          </ac:spMkLst>
        </pc:spChg>
        <pc:spChg chg="add del mod">
          <ac:chgData name="Lucas Jellema" userId="7e183fbb-84e0-44b3-9b03-0792bc8d162b" providerId="ADAL" clId="{CF5DDA07-2E88-41CC-87FA-15B12F058869}" dt="2024-06-14T05:04:33.682" v="3098" actId="478"/>
          <ac:spMkLst>
            <pc:docMk/>
            <pc:sldMk cId="1344199681" sldId="13151"/>
            <ac:spMk id="15" creationId="{6EBB914D-1E41-B8CB-C2DF-2F4B5A062924}"/>
          </ac:spMkLst>
        </pc:spChg>
        <pc:spChg chg="add del mod">
          <ac:chgData name="Lucas Jellema" userId="7e183fbb-84e0-44b3-9b03-0792bc8d162b" providerId="ADAL" clId="{CF5DDA07-2E88-41CC-87FA-15B12F058869}" dt="2024-06-14T05:04:33.682" v="3098" actId="478"/>
          <ac:spMkLst>
            <pc:docMk/>
            <pc:sldMk cId="1344199681" sldId="13151"/>
            <ac:spMk id="16" creationId="{261B9446-B50E-70BB-0328-1A1C103843BB}"/>
          </ac:spMkLst>
        </pc:spChg>
        <pc:picChg chg="add mod modCrop">
          <ac:chgData name="Lucas Jellema" userId="7e183fbb-84e0-44b3-9b03-0792bc8d162b" providerId="ADAL" clId="{CF5DDA07-2E88-41CC-87FA-15B12F058869}" dt="2024-06-14T05:04:20.939" v="3097" actId="732"/>
          <ac:picMkLst>
            <pc:docMk/>
            <pc:sldMk cId="1344199681" sldId="13151"/>
            <ac:picMk id="7" creationId="{4BD403C1-0135-83C0-F79A-4D97DBF8E641}"/>
          </ac:picMkLst>
        </pc:picChg>
      </pc:sldChg>
      <pc:sldChg chg="addSp delSp modSp add mod modAnim">
        <pc:chgData name="Lucas Jellema" userId="7e183fbb-84e0-44b3-9b03-0792bc8d162b" providerId="ADAL" clId="{CF5DDA07-2E88-41CC-87FA-15B12F058869}" dt="2024-06-14T05:32:00.530" v="3782"/>
        <pc:sldMkLst>
          <pc:docMk/>
          <pc:sldMk cId="3000303451" sldId="13152"/>
        </pc:sldMkLst>
        <pc:spChg chg="del">
          <ac:chgData name="Lucas Jellema" userId="7e183fbb-84e0-44b3-9b03-0792bc8d162b" providerId="ADAL" clId="{CF5DDA07-2E88-41CC-87FA-15B12F058869}" dt="2024-06-14T05:27:00.710" v="3758" actId="478"/>
          <ac:spMkLst>
            <pc:docMk/>
            <pc:sldMk cId="3000303451" sldId="13152"/>
            <ac:spMk id="9" creationId="{CBF460F6-B8CC-E524-A35D-BB2FFF7CD9FB}"/>
          </ac:spMkLst>
        </pc:spChg>
        <pc:spChg chg="del">
          <ac:chgData name="Lucas Jellema" userId="7e183fbb-84e0-44b3-9b03-0792bc8d162b" providerId="ADAL" clId="{CF5DDA07-2E88-41CC-87FA-15B12F058869}" dt="2024-06-14T05:27:00.710" v="3758" actId="478"/>
          <ac:spMkLst>
            <pc:docMk/>
            <pc:sldMk cId="3000303451" sldId="13152"/>
            <ac:spMk id="10" creationId="{3856E253-E323-08EF-C728-09175ADA2FD3}"/>
          </ac:spMkLst>
        </pc:spChg>
        <pc:spChg chg="del">
          <ac:chgData name="Lucas Jellema" userId="7e183fbb-84e0-44b3-9b03-0792bc8d162b" providerId="ADAL" clId="{CF5DDA07-2E88-41CC-87FA-15B12F058869}" dt="2024-06-14T05:27:00.710" v="3758" actId="478"/>
          <ac:spMkLst>
            <pc:docMk/>
            <pc:sldMk cId="3000303451" sldId="13152"/>
            <ac:spMk id="11" creationId="{5DE0BBBC-1056-66C8-1A59-0612A579BB90}"/>
          </ac:spMkLst>
        </pc:spChg>
        <pc:spChg chg="mod">
          <ac:chgData name="Lucas Jellema" userId="7e183fbb-84e0-44b3-9b03-0792bc8d162b" providerId="ADAL" clId="{CF5DDA07-2E88-41CC-87FA-15B12F058869}" dt="2024-06-14T05:27:10.539" v="3759" actId="1076"/>
          <ac:spMkLst>
            <pc:docMk/>
            <pc:sldMk cId="3000303451" sldId="13152"/>
            <ac:spMk id="12" creationId="{6F98AAA2-DF12-B06F-B087-5FF3B2B776E1}"/>
          </ac:spMkLst>
        </pc:spChg>
        <pc:spChg chg="add mod">
          <ac:chgData name="Lucas Jellema" userId="7e183fbb-84e0-44b3-9b03-0792bc8d162b" providerId="ADAL" clId="{CF5DDA07-2E88-41CC-87FA-15B12F058869}" dt="2024-06-14T05:29:25.861" v="3773"/>
          <ac:spMkLst>
            <pc:docMk/>
            <pc:sldMk cId="3000303451" sldId="13152"/>
            <ac:spMk id="25" creationId="{ACB2E207-13FE-822D-4B30-31B8CCEC8F9B}"/>
          </ac:spMkLst>
        </pc:spChg>
        <pc:spChg chg="add mod">
          <ac:chgData name="Lucas Jellema" userId="7e183fbb-84e0-44b3-9b03-0792bc8d162b" providerId="ADAL" clId="{CF5DDA07-2E88-41CC-87FA-15B12F058869}" dt="2024-06-14T05:29:56.107" v="3775" actId="1076"/>
          <ac:spMkLst>
            <pc:docMk/>
            <pc:sldMk cId="3000303451" sldId="13152"/>
            <ac:spMk id="26" creationId="{E3AF4355-2C93-B5FE-7511-03EB0591A8A4}"/>
          </ac:spMkLst>
        </pc:spChg>
        <pc:picChg chg="del">
          <ac:chgData name="Lucas Jellema" userId="7e183fbb-84e0-44b3-9b03-0792bc8d162b" providerId="ADAL" clId="{CF5DDA07-2E88-41CC-87FA-15B12F058869}" dt="2024-06-14T05:26:22.215" v="3756" actId="478"/>
          <ac:picMkLst>
            <pc:docMk/>
            <pc:sldMk cId="3000303451" sldId="13152"/>
            <ac:picMk id="7" creationId="{D12E480E-69CF-EC14-8445-0D8247856F5D}"/>
          </ac:picMkLst>
        </pc:picChg>
        <pc:picChg chg="mod modCrop">
          <ac:chgData name="Lucas Jellema" userId="7e183fbb-84e0-44b3-9b03-0792bc8d162b" providerId="ADAL" clId="{CF5DDA07-2E88-41CC-87FA-15B12F058869}" dt="2024-06-14T05:27:10.539" v="3759" actId="1076"/>
          <ac:picMkLst>
            <pc:docMk/>
            <pc:sldMk cId="3000303451" sldId="13152"/>
            <ac:picMk id="8" creationId="{C39F2EA6-F431-8DB9-C53E-AA7CBDDA30F7}"/>
          </ac:picMkLst>
        </pc:picChg>
        <pc:picChg chg="add mod">
          <ac:chgData name="Lucas Jellema" userId="7e183fbb-84e0-44b3-9b03-0792bc8d162b" providerId="ADAL" clId="{CF5DDA07-2E88-41CC-87FA-15B12F058869}" dt="2024-06-14T05:28:05.795" v="3763" actId="1076"/>
          <ac:picMkLst>
            <pc:docMk/>
            <pc:sldMk cId="3000303451" sldId="13152"/>
            <ac:picMk id="17" creationId="{04E9A976-2931-B4C9-116C-3EE695A3E0C1}"/>
          </ac:picMkLst>
        </pc:picChg>
        <pc:picChg chg="add mod">
          <ac:chgData name="Lucas Jellema" userId="7e183fbb-84e0-44b3-9b03-0792bc8d162b" providerId="ADAL" clId="{CF5DDA07-2E88-41CC-87FA-15B12F058869}" dt="2024-06-14T05:29:07.807" v="3771" actId="1440"/>
          <ac:picMkLst>
            <pc:docMk/>
            <pc:sldMk cId="3000303451" sldId="13152"/>
            <ac:picMk id="23" creationId="{59ED68B9-69B2-86CE-7F71-C2575D189BE2}"/>
          </ac:picMkLst>
        </pc:picChg>
        <pc:picChg chg="add mod">
          <ac:chgData name="Lucas Jellema" userId="7e183fbb-84e0-44b3-9b03-0792bc8d162b" providerId="ADAL" clId="{CF5DDA07-2E88-41CC-87FA-15B12F058869}" dt="2024-06-14T05:31:05.182" v="3778" actId="1440"/>
          <ac:picMkLst>
            <pc:docMk/>
            <pc:sldMk cId="3000303451" sldId="13152"/>
            <ac:picMk id="28" creationId="{F88B91A3-009F-3974-B600-DFECA9F394D4}"/>
          </ac:picMkLst>
        </pc:picChg>
        <pc:cxnChg chg="mod">
          <ac:chgData name="Lucas Jellema" userId="7e183fbb-84e0-44b3-9b03-0792bc8d162b" providerId="ADAL" clId="{CF5DDA07-2E88-41CC-87FA-15B12F058869}" dt="2024-06-14T05:27:14.766" v="3760" actId="14100"/>
          <ac:cxnSpMkLst>
            <pc:docMk/>
            <pc:sldMk cId="3000303451" sldId="13152"/>
            <ac:cxnSpMk id="16" creationId="{EB4D8406-47B8-E365-CA3F-8305CC3026C9}"/>
          </ac:cxnSpMkLst>
        </pc:cxnChg>
        <pc:cxnChg chg="add">
          <ac:chgData name="Lucas Jellema" userId="7e183fbb-84e0-44b3-9b03-0792bc8d162b" providerId="ADAL" clId="{CF5DDA07-2E88-41CC-87FA-15B12F058869}" dt="2024-06-14T05:28:13.745" v="3764" actId="11529"/>
          <ac:cxnSpMkLst>
            <pc:docMk/>
            <pc:sldMk cId="3000303451" sldId="13152"/>
            <ac:cxnSpMk id="19" creationId="{A0692E0B-9D4A-A2E9-95C4-47DAD07D8B4F}"/>
          </ac:cxnSpMkLst>
        </pc:cxnChg>
        <pc:cxnChg chg="add mod">
          <ac:chgData name="Lucas Jellema" userId="7e183fbb-84e0-44b3-9b03-0792bc8d162b" providerId="ADAL" clId="{CF5DDA07-2E88-41CC-87FA-15B12F058869}" dt="2024-06-14T05:29:05.443" v="3770" actId="14100"/>
          <ac:cxnSpMkLst>
            <pc:docMk/>
            <pc:sldMk cId="3000303451" sldId="13152"/>
            <ac:cxnSpMk id="20" creationId="{99D87E6A-F6A9-CE7F-260A-3D0BC951BF65}"/>
          </ac:cxnSpMkLst>
        </pc:cxnChg>
      </pc:sldChg>
      <pc:sldChg chg="addSp modSp new mod modAnim">
        <pc:chgData name="Lucas Jellema" userId="7e183fbb-84e0-44b3-9b03-0792bc8d162b" providerId="ADAL" clId="{CF5DDA07-2E88-41CC-87FA-15B12F058869}" dt="2024-06-14T05:21:29.345" v="3724"/>
        <pc:sldMkLst>
          <pc:docMk/>
          <pc:sldMk cId="1094670980" sldId="13153"/>
        </pc:sldMkLst>
        <pc:spChg chg="mod">
          <ac:chgData name="Lucas Jellema" userId="7e183fbb-84e0-44b3-9b03-0792bc8d162b" providerId="ADAL" clId="{CF5DDA07-2E88-41CC-87FA-15B12F058869}" dt="2024-06-14T05:13:35.986" v="3180" actId="20577"/>
          <ac:spMkLst>
            <pc:docMk/>
            <pc:sldMk cId="1094670980" sldId="13153"/>
            <ac:spMk id="3" creationId="{984D6071-56FE-40C3-419D-CD00043F3DE9}"/>
          </ac:spMkLst>
        </pc:spChg>
        <pc:spChg chg="mod">
          <ac:chgData name="Lucas Jellema" userId="7e183fbb-84e0-44b3-9b03-0792bc8d162b" providerId="ADAL" clId="{CF5DDA07-2E88-41CC-87FA-15B12F058869}" dt="2024-06-14T05:17:16.487" v="3645" actId="15"/>
          <ac:spMkLst>
            <pc:docMk/>
            <pc:sldMk cId="1094670980" sldId="13153"/>
            <ac:spMk id="4" creationId="{92707A82-8FAC-7F9D-4157-3589882390C7}"/>
          </ac:spMkLst>
        </pc:spChg>
        <pc:spChg chg="add mod">
          <ac:chgData name="Lucas Jellema" userId="7e183fbb-84e0-44b3-9b03-0792bc8d162b" providerId="ADAL" clId="{CF5DDA07-2E88-41CC-87FA-15B12F058869}" dt="2024-06-14T05:18:16.987" v="3678" actId="1037"/>
          <ac:spMkLst>
            <pc:docMk/>
            <pc:sldMk cId="1094670980" sldId="13153"/>
            <ac:spMk id="7" creationId="{61FE9945-E87F-308D-9FCD-776BF19B9AB1}"/>
          </ac:spMkLst>
        </pc:spChg>
        <pc:spChg chg="add mod">
          <ac:chgData name="Lucas Jellema" userId="7e183fbb-84e0-44b3-9b03-0792bc8d162b" providerId="ADAL" clId="{CF5DDA07-2E88-41CC-87FA-15B12F058869}" dt="2024-06-14T05:18:16.987" v="3678" actId="1037"/>
          <ac:spMkLst>
            <pc:docMk/>
            <pc:sldMk cId="1094670980" sldId="13153"/>
            <ac:spMk id="8" creationId="{322208FE-6904-5857-EEBF-51286F9747F2}"/>
          </ac:spMkLst>
        </pc:spChg>
        <pc:spChg chg="add mod">
          <ac:chgData name="Lucas Jellema" userId="7e183fbb-84e0-44b3-9b03-0792bc8d162b" providerId="ADAL" clId="{CF5DDA07-2E88-41CC-87FA-15B12F058869}" dt="2024-06-14T05:18:26.914" v="3680" actId="207"/>
          <ac:spMkLst>
            <pc:docMk/>
            <pc:sldMk cId="1094670980" sldId="13153"/>
            <ac:spMk id="9" creationId="{B372F42D-C269-4BDB-0BBE-52FADAD80EB3}"/>
          </ac:spMkLst>
        </pc:spChg>
        <pc:spChg chg="add mod">
          <ac:chgData name="Lucas Jellema" userId="7e183fbb-84e0-44b3-9b03-0792bc8d162b" providerId="ADAL" clId="{CF5DDA07-2E88-41CC-87FA-15B12F058869}" dt="2024-06-14T05:18:48.491" v="3683" actId="13822"/>
          <ac:spMkLst>
            <pc:docMk/>
            <pc:sldMk cId="1094670980" sldId="13153"/>
            <ac:spMk id="10" creationId="{D4031210-E4CF-C890-C9E1-F80A35A53BC4}"/>
          </ac:spMkLst>
        </pc:spChg>
        <pc:spChg chg="add mod">
          <ac:chgData name="Lucas Jellema" userId="7e183fbb-84e0-44b3-9b03-0792bc8d162b" providerId="ADAL" clId="{CF5DDA07-2E88-41CC-87FA-15B12F058869}" dt="2024-06-14T05:19:36.891" v="3690"/>
          <ac:spMkLst>
            <pc:docMk/>
            <pc:sldMk cId="1094670980" sldId="13153"/>
            <ac:spMk id="11" creationId="{CD2BC968-5036-A4E2-EAAB-273E8C9388F2}"/>
          </ac:spMkLst>
        </pc:spChg>
        <pc:picChg chg="add mod">
          <ac:chgData name="Lucas Jellema" userId="7e183fbb-84e0-44b3-9b03-0792bc8d162b" providerId="ADAL" clId="{CF5DDA07-2E88-41CC-87FA-15B12F058869}" dt="2024-06-14T05:21:01.472" v="3721" actId="732"/>
          <ac:picMkLst>
            <pc:docMk/>
            <pc:sldMk cId="1094670980" sldId="13153"/>
            <ac:picMk id="12" creationId="{A3E92BDA-8D84-CB3A-4850-28AC6BAA9C3F}"/>
          </ac:picMkLst>
        </pc:picChg>
        <pc:picChg chg="add mod">
          <ac:chgData name="Lucas Jellema" userId="7e183fbb-84e0-44b3-9b03-0792bc8d162b" providerId="ADAL" clId="{CF5DDA07-2E88-41CC-87FA-15B12F058869}" dt="2024-06-14T05:14:52.035" v="3419" actId="1076"/>
          <ac:picMkLst>
            <pc:docMk/>
            <pc:sldMk cId="1094670980" sldId="13153"/>
            <ac:picMk id="1026" creationId="{4D0ACC32-248A-A9A0-AC84-F284E85EC0F2}"/>
          </ac:picMkLst>
        </pc:picChg>
      </pc:sldChg>
      <pc:sldChg chg="addSp delSp modSp add mod ord">
        <pc:chgData name="Lucas Jellema" userId="7e183fbb-84e0-44b3-9b03-0792bc8d162b" providerId="ADAL" clId="{CF5DDA07-2E88-41CC-87FA-15B12F058869}" dt="2024-06-14T05:23:02.247" v="3733"/>
        <pc:sldMkLst>
          <pc:docMk/>
          <pc:sldMk cId="871821963" sldId="13154"/>
        </pc:sldMkLst>
        <pc:spChg chg="add mod">
          <ac:chgData name="Lucas Jellema" userId="7e183fbb-84e0-44b3-9b03-0792bc8d162b" providerId="ADAL" clId="{CF5DDA07-2E88-41CC-87FA-15B12F058869}" dt="2024-06-14T05:22:38.929" v="3731"/>
          <ac:spMkLst>
            <pc:docMk/>
            <pc:sldMk cId="871821963" sldId="13154"/>
            <ac:spMk id="12" creationId="{3111111F-CE0A-6E61-99C4-E0BD27D6D225}"/>
          </ac:spMkLst>
        </pc:spChg>
        <pc:spChg chg="add mod">
          <ac:chgData name="Lucas Jellema" userId="7e183fbb-84e0-44b3-9b03-0792bc8d162b" providerId="ADAL" clId="{CF5DDA07-2E88-41CC-87FA-15B12F058869}" dt="2024-06-14T05:23:02.247" v="3733"/>
          <ac:spMkLst>
            <pc:docMk/>
            <pc:sldMk cId="871821963" sldId="13154"/>
            <ac:spMk id="13" creationId="{503A4118-CBE3-ED55-001C-8B5949904E9E}"/>
          </ac:spMkLst>
        </pc:spChg>
        <pc:picChg chg="del">
          <ac:chgData name="Lucas Jellema" userId="7e183fbb-84e0-44b3-9b03-0792bc8d162b" providerId="ADAL" clId="{CF5DDA07-2E88-41CC-87FA-15B12F058869}" dt="2024-06-14T05:22:05.016" v="3728" actId="478"/>
          <ac:picMkLst>
            <pc:docMk/>
            <pc:sldMk cId="871821963" sldId="13154"/>
            <ac:picMk id="14" creationId="{AE124E70-ADC3-1D97-7D97-BE61B4C6862D}"/>
          </ac:picMkLst>
        </pc:picChg>
        <pc:cxnChg chg="del">
          <ac:chgData name="Lucas Jellema" userId="7e183fbb-84e0-44b3-9b03-0792bc8d162b" providerId="ADAL" clId="{CF5DDA07-2E88-41CC-87FA-15B12F058869}" dt="2024-06-14T05:22:05.016" v="3728" actId="478"/>
          <ac:cxnSpMkLst>
            <pc:docMk/>
            <pc:sldMk cId="871821963" sldId="13154"/>
            <ac:cxnSpMk id="16" creationId="{EB4D8406-47B8-E365-CA3F-8305CC3026C9}"/>
          </ac:cxnSpMkLst>
        </pc:cxnChg>
        <pc:cxnChg chg="del mod">
          <ac:chgData name="Lucas Jellema" userId="7e183fbb-84e0-44b3-9b03-0792bc8d162b" providerId="ADAL" clId="{CF5DDA07-2E88-41CC-87FA-15B12F058869}" dt="2024-06-14T05:22:05.016" v="3728" actId="478"/>
          <ac:cxnSpMkLst>
            <pc:docMk/>
            <pc:sldMk cId="871821963" sldId="13154"/>
            <ac:cxnSpMk id="18" creationId="{3DB9C050-5854-9057-0AB1-B11CC7D64B3A}"/>
          </ac:cxnSpMkLst>
        </pc:cxnChg>
      </pc:sldChg>
      <pc:sldChg chg="addSp delSp modSp add mod modTransition">
        <pc:chgData name="Lucas Jellema" userId="7e183fbb-84e0-44b3-9b03-0792bc8d162b" providerId="ADAL" clId="{CF5DDA07-2E88-41CC-87FA-15B12F058869}" dt="2024-06-14T05:26:08.887" v="3755" actId="13822"/>
        <pc:sldMkLst>
          <pc:docMk/>
          <pc:sldMk cId="3598557779" sldId="13155"/>
        </pc:sldMkLst>
        <pc:spChg chg="mod">
          <ac:chgData name="Lucas Jellema" userId="7e183fbb-84e0-44b3-9b03-0792bc8d162b" providerId="ADAL" clId="{CF5DDA07-2E88-41CC-87FA-15B12F058869}" dt="2024-06-14T05:25:57.566" v="3753" actId="20577"/>
          <ac:spMkLst>
            <pc:docMk/>
            <pc:sldMk cId="3598557779" sldId="13155"/>
            <ac:spMk id="3" creationId="{0B789142-B145-D970-8797-CCE634B119A9}"/>
          </ac:spMkLst>
        </pc:spChg>
        <pc:spChg chg="del">
          <ac:chgData name="Lucas Jellema" userId="7e183fbb-84e0-44b3-9b03-0792bc8d162b" providerId="ADAL" clId="{CF5DDA07-2E88-41CC-87FA-15B12F058869}" dt="2024-06-14T05:23:58.577" v="3743" actId="478"/>
          <ac:spMkLst>
            <pc:docMk/>
            <pc:sldMk cId="3598557779" sldId="13155"/>
            <ac:spMk id="4" creationId="{310858E8-1F65-6D30-89D9-E6B110935AA7}"/>
          </ac:spMkLst>
        </pc:spChg>
        <pc:spChg chg="del">
          <ac:chgData name="Lucas Jellema" userId="7e183fbb-84e0-44b3-9b03-0792bc8d162b" providerId="ADAL" clId="{CF5DDA07-2E88-41CC-87FA-15B12F058869}" dt="2024-06-14T05:23:36.914" v="3736" actId="478"/>
          <ac:spMkLst>
            <pc:docMk/>
            <pc:sldMk cId="3598557779" sldId="13155"/>
            <ac:spMk id="5" creationId="{5D84FB32-A472-80A4-4DE5-2F2E520D7C69}"/>
          </ac:spMkLst>
        </pc:spChg>
        <pc:spChg chg="del">
          <ac:chgData name="Lucas Jellema" userId="7e183fbb-84e0-44b3-9b03-0792bc8d162b" providerId="ADAL" clId="{CF5DDA07-2E88-41CC-87FA-15B12F058869}" dt="2024-06-14T05:23:48.673" v="3741" actId="478"/>
          <ac:spMkLst>
            <pc:docMk/>
            <pc:sldMk cId="3598557779" sldId="13155"/>
            <ac:spMk id="9" creationId="{CBF460F6-B8CC-E524-A35D-BB2FFF7CD9FB}"/>
          </ac:spMkLst>
        </pc:spChg>
        <pc:spChg chg="del">
          <ac:chgData name="Lucas Jellema" userId="7e183fbb-84e0-44b3-9b03-0792bc8d162b" providerId="ADAL" clId="{CF5DDA07-2E88-41CC-87FA-15B12F058869}" dt="2024-06-14T05:23:48.673" v="3741" actId="478"/>
          <ac:spMkLst>
            <pc:docMk/>
            <pc:sldMk cId="3598557779" sldId="13155"/>
            <ac:spMk id="10" creationId="{3856E253-E323-08EF-C728-09175ADA2FD3}"/>
          </ac:spMkLst>
        </pc:spChg>
        <pc:spChg chg="del">
          <ac:chgData name="Lucas Jellema" userId="7e183fbb-84e0-44b3-9b03-0792bc8d162b" providerId="ADAL" clId="{CF5DDA07-2E88-41CC-87FA-15B12F058869}" dt="2024-06-14T05:23:48.673" v="3741" actId="478"/>
          <ac:spMkLst>
            <pc:docMk/>
            <pc:sldMk cId="3598557779" sldId="13155"/>
            <ac:spMk id="11" creationId="{5DE0BBBC-1056-66C8-1A59-0612A579BB90}"/>
          </ac:spMkLst>
        </pc:spChg>
        <pc:spChg chg="del mod">
          <ac:chgData name="Lucas Jellema" userId="7e183fbb-84e0-44b3-9b03-0792bc8d162b" providerId="ADAL" clId="{CF5DDA07-2E88-41CC-87FA-15B12F058869}" dt="2024-06-14T05:25:01.468" v="3746" actId="478"/>
          <ac:spMkLst>
            <pc:docMk/>
            <pc:sldMk cId="3598557779" sldId="13155"/>
            <ac:spMk id="12" creationId="{3111111F-CE0A-6E61-99C4-E0BD27D6D225}"/>
          </ac:spMkLst>
        </pc:spChg>
        <pc:spChg chg="del mod">
          <ac:chgData name="Lucas Jellema" userId="7e183fbb-84e0-44b3-9b03-0792bc8d162b" providerId="ADAL" clId="{CF5DDA07-2E88-41CC-87FA-15B12F058869}" dt="2024-06-14T05:25:01.468" v="3746" actId="478"/>
          <ac:spMkLst>
            <pc:docMk/>
            <pc:sldMk cId="3598557779" sldId="13155"/>
            <ac:spMk id="13" creationId="{503A4118-CBE3-ED55-001C-8B5949904E9E}"/>
          </ac:spMkLst>
        </pc:spChg>
        <pc:spChg chg="add mod">
          <ac:chgData name="Lucas Jellema" userId="7e183fbb-84e0-44b3-9b03-0792bc8d162b" providerId="ADAL" clId="{CF5DDA07-2E88-41CC-87FA-15B12F058869}" dt="2024-06-14T05:23:58.577" v="3743" actId="478"/>
          <ac:spMkLst>
            <pc:docMk/>
            <pc:sldMk cId="3598557779" sldId="13155"/>
            <ac:spMk id="16" creationId="{1FC18DEA-9EB1-A848-295C-21E7903EE2EB}"/>
          </ac:spMkLst>
        </pc:spChg>
        <pc:spChg chg="mod">
          <ac:chgData name="Lucas Jellema" userId="7e183fbb-84e0-44b3-9b03-0792bc8d162b" providerId="ADAL" clId="{CF5DDA07-2E88-41CC-87FA-15B12F058869}" dt="2024-06-14T05:23:53.899" v="3742" actId="1076"/>
          <ac:spMkLst>
            <pc:docMk/>
            <pc:sldMk cId="3598557779" sldId="13155"/>
            <ac:spMk id="24" creationId="{4EF49BCC-D380-F58D-5296-645278A26CAC}"/>
          </ac:spMkLst>
        </pc:spChg>
        <pc:spChg chg="mod">
          <ac:chgData name="Lucas Jellema" userId="7e183fbb-84e0-44b3-9b03-0792bc8d162b" providerId="ADAL" clId="{CF5DDA07-2E88-41CC-87FA-15B12F058869}" dt="2024-06-14T05:23:53.899" v="3742" actId="1076"/>
          <ac:spMkLst>
            <pc:docMk/>
            <pc:sldMk cId="3598557779" sldId="13155"/>
            <ac:spMk id="25" creationId="{F7CA1067-6E71-D30B-567C-53C60A9DD8E1}"/>
          </ac:spMkLst>
        </pc:spChg>
        <pc:picChg chg="del">
          <ac:chgData name="Lucas Jellema" userId="7e183fbb-84e0-44b3-9b03-0792bc8d162b" providerId="ADAL" clId="{CF5DDA07-2E88-41CC-87FA-15B12F058869}" dt="2024-06-14T05:23:36.914" v="3736" actId="478"/>
          <ac:picMkLst>
            <pc:docMk/>
            <pc:sldMk cId="3598557779" sldId="13155"/>
            <ac:picMk id="7" creationId="{D12E480E-69CF-EC14-8445-0D8247856F5D}"/>
          </ac:picMkLst>
        </pc:picChg>
        <pc:picChg chg="del mod">
          <ac:chgData name="Lucas Jellema" userId="7e183fbb-84e0-44b3-9b03-0792bc8d162b" providerId="ADAL" clId="{CF5DDA07-2E88-41CC-87FA-15B12F058869}" dt="2024-06-14T05:24:56.840" v="3745" actId="478"/>
          <ac:picMkLst>
            <pc:docMk/>
            <pc:sldMk cId="3598557779" sldId="13155"/>
            <ac:picMk id="8" creationId="{C39F2EA6-F431-8DB9-C53E-AA7CBDDA30F7}"/>
          </ac:picMkLst>
        </pc:picChg>
        <pc:picChg chg="mod">
          <ac:chgData name="Lucas Jellema" userId="7e183fbb-84e0-44b3-9b03-0792bc8d162b" providerId="ADAL" clId="{CF5DDA07-2E88-41CC-87FA-15B12F058869}" dt="2024-06-14T05:23:53.899" v="3742" actId="1076"/>
          <ac:picMkLst>
            <pc:docMk/>
            <pc:sldMk cId="3598557779" sldId="13155"/>
            <ac:picMk id="15" creationId="{3B10AEA4-FA64-5ADF-E375-4C4FAD2F1978}"/>
          </ac:picMkLst>
        </pc:picChg>
        <pc:picChg chg="add del mod">
          <ac:chgData name="Lucas Jellema" userId="7e183fbb-84e0-44b3-9b03-0792bc8d162b" providerId="ADAL" clId="{CF5DDA07-2E88-41CC-87FA-15B12F058869}" dt="2024-06-14T05:25:45.674" v="3748" actId="478"/>
          <ac:picMkLst>
            <pc:docMk/>
            <pc:sldMk cId="3598557779" sldId="13155"/>
            <ac:picMk id="18" creationId="{92BF7A04-D944-B434-C85E-62A492972356}"/>
          </ac:picMkLst>
        </pc:picChg>
        <pc:picChg chg="add mod">
          <ac:chgData name="Lucas Jellema" userId="7e183fbb-84e0-44b3-9b03-0792bc8d162b" providerId="ADAL" clId="{CF5DDA07-2E88-41CC-87FA-15B12F058869}" dt="2024-06-14T05:25:54.540" v="3752" actId="1076"/>
          <ac:picMkLst>
            <pc:docMk/>
            <pc:sldMk cId="3598557779" sldId="13155"/>
            <ac:picMk id="20" creationId="{FD8BB837-3EA6-DD02-CFBF-218D6D8AE09B}"/>
          </ac:picMkLst>
        </pc:picChg>
        <pc:cxnChg chg="add mod">
          <ac:chgData name="Lucas Jellema" userId="7e183fbb-84e0-44b3-9b03-0792bc8d162b" providerId="ADAL" clId="{CF5DDA07-2E88-41CC-87FA-15B12F058869}" dt="2024-06-14T05:26:08.887" v="3755" actId="13822"/>
          <ac:cxnSpMkLst>
            <pc:docMk/>
            <pc:sldMk cId="3598557779" sldId="13155"/>
            <ac:cxnSpMk id="22" creationId="{A9305DE6-626F-2E41-3C5C-17820AA7987F}"/>
          </ac:cxnSpMkLst>
        </pc:cxnChg>
      </pc:sldChg>
      <pc:sldChg chg="modSp add mod ord">
        <pc:chgData name="Lucas Jellema" userId="7e183fbb-84e0-44b3-9b03-0792bc8d162b" providerId="ADAL" clId="{CF5DDA07-2E88-41CC-87FA-15B12F058869}" dt="2024-06-14T05:32:56.777" v="3865" actId="20577"/>
        <pc:sldMkLst>
          <pc:docMk/>
          <pc:sldMk cId="4010818420" sldId="13156"/>
        </pc:sldMkLst>
        <pc:spChg chg="mod">
          <ac:chgData name="Lucas Jellema" userId="7e183fbb-84e0-44b3-9b03-0792bc8d162b" providerId="ADAL" clId="{CF5DDA07-2E88-41CC-87FA-15B12F058869}" dt="2024-06-14T05:32:56.777" v="3865" actId="20577"/>
          <ac:spMkLst>
            <pc:docMk/>
            <pc:sldMk cId="4010818420" sldId="13156"/>
            <ac:spMk id="3" creationId="{D8AEE05F-7C4C-FF5B-EBF4-4361C983FE95}"/>
          </ac:spMkLst>
        </pc:spChg>
      </pc:sldChg>
      <pc:sldChg chg="addSp modSp add mod modTransition modAnim">
        <pc:chgData name="Lucas Jellema" userId="7e183fbb-84e0-44b3-9b03-0792bc8d162b" providerId="ADAL" clId="{CF5DDA07-2E88-41CC-87FA-15B12F058869}" dt="2024-06-14T05:50:32.081" v="4002"/>
        <pc:sldMkLst>
          <pc:docMk/>
          <pc:sldMk cId="2844012906" sldId="13157"/>
        </pc:sldMkLst>
        <pc:spChg chg="mod">
          <ac:chgData name="Lucas Jellema" userId="7e183fbb-84e0-44b3-9b03-0792bc8d162b" providerId="ADAL" clId="{CF5DDA07-2E88-41CC-87FA-15B12F058869}" dt="2024-06-14T05:47:23.819" v="3885" actId="20577"/>
          <ac:spMkLst>
            <pc:docMk/>
            <pc:sldMk cId="2844012906" sldId="13157"/>
            <ac:spMk id="3" creationId="{0DFC4284-FC00-587C-88BA-F01D513D4BEC}"/>
          </ac:spMkLst>
        </pc:spChg>
        <pc:spChg chg="mod">
          <ac:chgData name="Lucas Jellema" userId="7e183fbb-84e0-44b3-9b03-0792bc8d162b" providerId="ADAL" clId="{CF5DDA07-2E88-41CC-87FA-15B12F058869}" dt="2024-06-14T05:49:13.306" v="3981" actId="14100"/>
          <ac:spMkLst>
            <pc:docMk/>
            <pc:sldMk cId="2844012906" sldId="13157"/>
            <ac:spMk id="4" creationId="{8C2E38BA-9CF5-CC35-C3C1-6A988208E5A2}"/>
          </ac:spMkLst>
        </pc:spChg>
        <pc:spChg chg="add mod">
          <ac:chgData name="Lucas Jellema" userId="7e183fbb-84e0-44b3-9b03-0792bc8d162b" providerId="ADAL" clId="{CF5DDA07-2E88-41CC-87FA-15B12F058869}" dt="2024-06-14T05:49:56.253" v="3993"/>
          <ac:spMkLst>
            <pc:docMk/>
            <pc:sldMk cId="2844012906" sldId="13157"/>
            <ac:spMk id="8" creationId="{B962F76E-F727-8B8C-9EC8-CD2F180A45EB}"/>
          </ac:spMkLst>
        </pc:spChg>
        <pc:spChg chg="add mod">
          <ac:chgData name="Lucas Jellema" userId="7e183fbb-84e0-44b3-9b03-0792bc8d162b" providerId="ADAL" clId="{CF5DDA07-2E88-41CC-87FA-15B12F058869}" dt="2024-06-14T05:50:14.891" v="4001" actId="1036"/>
          <ac:spMkLst>
            <pc:docMk/>
            <pc:sldMk cId="2844012906" sldId="13157"/>
            <ac:spMk id="9" creationId="{BB8E43F1-DB5D-B812-D053-84F8945E2A82}"/>
          </ac:spMkLst>
        </pc:spChg>
        <pc:spChg chg="add mod">
          <ac:chgData name="Lucas Jellema" userId="7e183fbb-84e0-44b3-9b03-0792bc8d162b" providerId="ADAL" clId="{CF5DDA07-2E88-41CC-87FA-15B12F058869}" dt="2024-06-14T05:49:53.921" v="3992"/>
          <ac:spMkLst>
            <pc:docMk/>
            <pc:sldMk cId="2844012906" sldId="13157"/>
            <ac:spMk id="12" creationId="{B1997964-0A0E-0975-7A5B-2B40BAB89CD3}"/>
          </ac:spMkLst>
        </pc:spChg>
        <pc:spChg chg="add mod">
          <ac:chgData name="Lucas Jellema" userId="7e183fbb-84e0-44b3-9b03-0792bc8d162b" providerId="ADAL" clId="{CF5DDA07-2E88-41CC-87FA-15B12F058869}" dt="2024-06-14T05:50:06.175" v="3995" actId="14100"/>
          <ac:spMkLst>
            <pc:docMk/>
            <pc:sldMk cId="2844012906" sldId="13157"/>
            <ac:spMk id="13" creationId="{717A5187-E4D1-8049-0FA7-6DF72DF1354E}"/>
          </ac:spMkLst>
        </pc:spChg>
        <pc:grpChg chg="add mod">
          <ac:chgData name="Lucas Jellema" userId="7e183fbb-84e0-44b3-9b03-0792bc8d162b" providerId="ADAL" clId="{CF5DDA07-2E88-41CC-87FA-15B12F058869}" dt="2024-06-14T05:49:56.253" v="3993"/>
          <ac:grpSpMkLst>
            <pc:docMk/>
            <pc:sldMk cId="2844012906" sldId="13157"/>
            <ac:grpSpMk id="11" creationId="{2A538588-9793-BABC-610E-9945B3226AB1}"/>
          </ac:grpSpMkLst>
        </pc:grpChg>
        <pc:picChg chg="add mod">
          <ac:chgData name="Lucas Jellema" userId="7e183fbb-84e0-44b3-9b03-0792bc8d162b" providerId="ADAL" clId="{CF5DDA07-2E88-41CC-87FA-15B12F058869}" dt="2024-06-14T05:49:56.253" v="3993"/>
          <ac:picMkLst>
            <pc:docMk/>
            <pc:sldMk cId="2844012906" sldId="13157"/>
            <ac:picMk id="7" creationId="{2663292E-2183-626B-719E-A0E11EA7D05F}"/>
          </ac:picMkLst>
        </pc:picChg>
        <pc:picChg chg="mod">
          <ac:chgData name="Lucas Jellema" userId="7e183fbb-84e0-44b3-9b03-0792bc8d162b" providerId="ADAL" clId="{CF5DDA07-2E88-41CC-87FA-15B12F058869}" dt="2024-06-14T05:48:15.036" v="3980" actId="14100"/>
          <ac:picMkLst>
            <pc:docMk/>
            <pc:sldMk cId="2844012906" sldId="13157"/>
            <ac:picMk id="10" creationId="{BA536C3D-AE55-7A9E-1121-7EE0C6DEC2EA}"/>
          </ac:picMkLst>
        </pc:picChg>
      </pc:sldChg>
      <pc:sldChg chg="addSp modSp new mod">
        <pc:chgData name="Lucas Jellema" userId="7e183fbb-84e0-44b3-9b03-0792bc8d162b" providerId="ADAL" clId="{CF5DDA07-2E88-41CC-87FA-15B12F058869}" dt="2024-06-14T05:56:50.870" v="4073" actId="14100"/>
        <pc:sldMkLst>
          <pc:docMk/>
          <pc:sldMk cId="1150495871" sldId="13158"/>
        </pc:sldMkLst>
        <pc:spChg chg="mod">
          <ac:chgData name="Lucas Jellema" userId="7e183fbb-84e0-44b3-9b03-0792bc8d162b" providerId="ADAL" clId="{CF5DDA07-2E88-41CC-87FA-15B12F058869}" dt="2024-06-14T05:54:26.687" v="4054" actId="20577"/>
          <ac:spMkLst>
            <pc:docMk/>
            <pc:sldMk cId="1150495871" sldId="13158"/>
            <ac:spMk id="3" creationId="{C767BEB6-C6B8-2B21-71E1-FF0768DFDF04}"/>
          </ac:spMkLst>
        </pc:spChg>
        <pc:picChg chg="add mod">
          <ac:chgData name="Lucas Jellema" userId="7e183fbb-84e0-44b3-9b03-0792bc8d162b" providerId="ADAL" clId="{CF5DDA07-2E88-41CC-87FA-15B12F058869}" dt="2024-06-14T05:55:01.933" v="4057" actId="1076"/>
          <ac:picMkLst>
            <pc:docMk/>
            <pc:sldMk cId="1150495871" sldId="13158"/>
            <ac:picMk id="8" creationId="{DDDA5207-8881-0BA5-952D-C55E70227AF1}"/>
          </ac:picMkLst>
        </pc:picChg>
        <pc:picChg chg="add mod">
          <ac:chgData name="Lucas Jellema" userId="7e183fbb-84e0-44b3-9b03-0792bc8d162b" providerId="ADAL" clId="{CF5DDA07-2E88-41CC-87FA-15B12F058869}" dt="2024-06-14T05:55:32.022" v="4061" actId="1440"/>
          <ac:picMkLst>
            <pc:docMk/>
            <pc:sldMk cId="1150495871" sldId="13158"/>
            <ac:picMk id="10" creationId="{E5FB29C2-41D6-57A0-3359-8CCB648E3DE0}"/>
          </ac:picMkLst>
        </pc:picChg>
        <pc:picChg chg="add mod">
          <ac:chgData name="Lucas Jellema" userId="7e183fbb-84e0-44b3-9b03-0792bc8d162b" providerId="ADAL" clId="{CF5DDA07-2E88-41CC-87FA-15B12F058869}" dt="2024-06-14T05:56:41.664" v="4070" actId="1440"/>
          <ac:picMkLst>
            <pc:docMk/>
            <pc:sldMk cId="1150495871" sldId="13158"/>
            <ac:picMk id="14" creationId="{4A49BD04-2BFA-40F7-1546-C43C4C29B594}"/>
          </ac:picMkLst>
        </pc:picChg>
        <pc:cxnChg chg="add">
          <ac:chgData name="Lucas Jellema" userId="7e183fbb-84e0-44b3-9b03-0792bc8d162b" providerId="ADAL" clId="{CF5DDA07-2E88-41CC-87FA-15B12F058869}" dt="2024-06-14T05:55:40.062" v="4062" actId="11529"/>
          <ac:cxnSpMkLst>
            <pc:docMk/>
            <pc:sldMk cId="1150495871" sldId="13158"/>
            <ac:cxnSpMk id="12" creationId="{E13C56DE-A91B-A83A-2479-37126939652A}"/>
          </ac:cxnSpMkLst>
        </pc:cxnChg>
        <pc:cxnChg chg="add mod">
          <ac:chgData name="Lucas Jellema" userId="7e183fbb-84e0-44b3-9b03-0792bc8d162b" providerId="ADAL" clId="{CF5DDA07-2E88-41CC-87FA-15B12F058869}" dt="2024-06-14T05:56:50.870" v="4073" actId="14100"/>
          <ac:cxnSpMkLst>
            <pc:docMk/>
            <pc:sldMk cId="1150495871" sldId="13158"/>
            <ac:cxnSpMk id="15" creationId="{8D721C39-E3A5-357F-A4D8-5252B4FDE789}"/>
          </ac:cxnSpMkLst>
        </pc:cxnChg>
      </pc:sldChg>
      <pc:sldChg chg="addSp modSp add mod modTransition">
        <pc:chgData name="Lucas Jellema" userId="7e183fbb-84e0-44b3-9b03-0792bc8d162b" providerId="ADAL" clId="{CF5DDA07-2E88-41CC-87FA-15B12F058869}" dt="2024-06-14T06:09:35.050" v="4375" actId="1076"/>
        <pc:sldMkLst>
          <pc:docMk/>
          <pc:sldMk cId="3303021312" sldId="13159"/>
        </pc:sldMkLst>
        <pc:spChg chg="mod">
          <ac:chgData name="Lucas Jellema" userId="7e183fbb-84e0-44b3-9b03-0792bc8d162b" providerId="ADAL" clId="{CF5DDA07-2E88-41CC-87FA-15B12F058869}" dt="2024-06-14T05:57:10.174" v="4119" actId="1037"/>
          <ac:spMkLst>
            <pc:docMk/>
            <pc:sldMk cId="3303021312" sldId="13159"/>
            <ac:spMk id="2" creationId="{BC133519-9CF4-2856-AE0F-AE2A80AE1423}"/>
          </ac:spMkLst>
        </pc:spChg>
        <pc:spChg chg="mod">
          <ac:chgData name="Lucas Jellema" userId="7e183fbb-84e0-44b3-9b03-0792bc8d162b" providerId="ADAL" clId="{CF5DDA07-2E88-41CC-87FA-15B12F058869}" dt="2024-06-14T05:57:19.196" v="4192" actId="1037"/>
          <ac:spMkLst>
            <pc:docMk/>
            <pc:sldMk cId="3303021312" sldId="13159"/>
            <ac:spMk id="4" creationId="{79AC7FAE-7A5E-ED9A-66D7-516B3A127855}"/>
          </ac:spMkLst>
        </pc:spChg>
        <pc:spChg chg="mod">
          <ac:chgData name="Lucas Jellema" userId="7e183fbb-84e0-44b3-9b03-0792bc8d162b" providerId="ADAL" clId="{CF5DDA07-2E88-41CC-87FA-15B12F058869}" dt="2024-06-14T05:57:19.196" v="4192" actId="1037"/>
          <ac:spMkLst>
            <pc:docMk/>
            <pc:sldMk cId="3303021312" sldId="13159"/>
            <ac:spMk id="5" creationId="{667EA877-2F42-E834-4083-4F3BCB0FBF39}"/>
          </ac:spMkLst>
        </pc:spChg>
        <pc:spChg chg="mod">
          <ac:chgData name="Lucas Jellema" userId="7e183fbb-84e0-44b3-9b03-0792bc8d162b" providerId="ADAL" clId="{CF5DDA07-2E88-41CC-87FA-15B12F058869}" dt="2024-06-14T05:57:19.196" v="4192" actId="1037"/>
          <ac:spMkLst>
            <pc:docMk/>
            <pc:sldMk cId="3303021312" sldId="13159"/>
            <ac:spMk id="6" creationId="{CD2DE874-6FE6-3D84-629E-B314E365F598}"/>
          </ac:spMkLst>
        </pc:spChg>
        <pc:spChg chg="add mod">
          <ac:chgData name="Lucas Jellema" userId="7e183fbb-84e0-44b3-9b03-0792bc8d162b" providerId="ADAL" clId="{CF5DDA07-2E88-41CC-87FA-15B12F058869}" dt="2024-06-14T06:09:35.050" v="4375" actId="1076"/>
          <ac:spMkLst>
            <pc:docMk/>
            <pc:sldMk cId="3303021312" sldId="13159"/>
            <ac:spMk id="9" creationId="{51583526-80A6-5771-5FE3-25D588EB4F5E}"/>
          </ac:spMkLst>
        </pc:spChg>
        <pc:picChg chg="mod">
          <ac:chgData name="Lucas Jellema" userId="7e183fbb-84e0-44b3-9b03-0792bc8d162b" providerId="ADAL" clId="{CF5DDA07-2E88-41CC-87FA-15B12F058869}" dt="2024-06-14T05:57:19.196" v="4192" actId="1037"/>
          <ac:picMkLst>
            <pc:docMk/>
            <pc:sldMk cId="3303021312" sldId="13159"/>
            <ac:picMk id="8" creationId="{DDDA5207-8881-0BA5-952D-C55E70227AF1}"/>
          </ac:picMkLst>
        </pc:picChg>
        <pc:picChg chg="mod">
          <ac:chgData name="Lucas Jellema" userId="7e183fbb-84e0-44b3-9b03-0792bc8d162b" providerId="ADAL" clId="{CF5DDA07-2E88-41CC-87FA-15B12F058869}" dt="2024-06-14T05:57:19.196" v="4192" actId="1037"/>
          <ac:picMkLst>
            <pc:docMk/>
            <pc:sldMk cId="3303021312" sldId="13159"/>
            <ac:picMk id="10" creationId="{E5FB29C2-41D6-57A0-3359-8CCB648E3DE0}"/>
          </ac:picMkLst>
        </pc:picChg>
        <pc:picChg chg="mod">
          <ac:chgData name="Lucas Jellema" userId="7e183fbb-84e0-44b3-9b03-0792bc8d162b" providerId="ADAL" clId="{CF5DDA07-2E88-41CC-87FA-15B12F058869}" dt="2024-06-14T05:57:27.295" v="4194" actId="14100"/>
          <ac:picMkLst>
            <pc:docMk/>
            <pc:sldMk cId="3303021312" sldId="13159"/>
            <ac:picMk id="14" creationId="{4A49BD04-2BFA-40F7-1546-C43C4C29B594}"/>
          </ac:picMkLst>
        </pc:picChg>
        <pc:cxnChg chg="mod">
          <ac:chgData name="Lucas Jellema" userId="7e183fbb-84e0-44b3-9b03-0792bc8d162b" providerId="ADAL" clId="{CF5DDA07-2E88-41CC-87FA-15B12F058869}" dt="2024-06-14T05:57:19.196" v="4192" actId="1037"/>
          <ac:cxnSpMkLst>
            <pc:docMk/>
            <pc:sldMk cId="3303021312" sldId="13159"/>
            <ac:cxnSpMk id="12" creationId="{E13C56DE-A91B-A83A-2479-37126939652A}"/>
          </ac:cxnSpMkLst>
        </pc:cxnChg>
        <pc:cxnChg chg="mod">
          <ac:chgData name="Lucas Jellema" userId="7e183fbb-84e0-44b3-9b03-0792bc8d162b" providerId="ADAL" clId="{CF5DDA07-2E88-41CC-87FA-15B12F058869}" dt="2024-06-14T05:57:32.231" v="4195" actId="14100"/>
          <ac:cxnSpMkLst>
            <pc:docMk/>
            <pc:sldMk cId="3303021312" sldId="13159"/>
            <ac:cxnSpMk id="15" creationId="{8D721C39-E3A5-357F-A4D8-5252B4FDE789}"/>
          </ac:cxnSpMkLst>
        </pc:cxnChg>
      </pc:sldChg>
      <pc:sldChg chg="addSp modSp add mod">
        <pc:chgData name="Lucas Jellema" userId="7e183fbb-84e0-44b3-9b03-0792bc8d162b" providerId="ADAL" clId="{CF5DDA07-2E88-41CC-87FA-15B12F058869}" dt="2024-06-14T06:11:55.657" v="4392" actId="1076"/>
        <pc:sldMkLst>
          <pc:docMk/>
          <pc:sldMk cId="2301178489" sldId="13160"/>
        </pc:sldMkLst>
        <pc:spChg chg="add mod">
          <ac:chgData name="Lucas Jellema" userId="7e183fbb-84e0-44b3-9b03-0792bc8d162b" providerId="ADAL" clId="{CF5DDA07-2E88-41CC-87FA-15B12F058869}" dt="2024-06-14T06:10:39.583" v="4386" actId="1076"/>
          <ac:spMkLst>
            <pc:docMk/>
            <pc:sldMk cId="2301178489" sldId="13160"/>
            <ac:spMk id="18" creationId="{BE19A68D-0C66-F6A6-2031-85519C7F1200}"/>
          </ac:spMkLst>
        </pc:spChg>
        <pc:spChg chg="add mod">
          <ac:chgData name="Lucas Jellema" userId="7e183fbb-84e0-44b3-9b03-0792bc8d162b" providerId="ADAL" clId="{CF5DDA07-2E88-41CC-87FA-15B12F058869}" dt="2024-06-14T06:10:47.795" v="4387" actId="1076"/>
          <ac:spMkLst>
            <pc:docMk/>
            <pc:sldMk cId="2301178489" sldId="13160"/>
            <ac:spMk id="19" creationId="{120512E6-98F5-C7CF-D382-9E50A72F67D2}"/>
          </ac:spMkLst>
        </pc:spChg>
        <pc:spChg chg="add mod">
          <ac:chgData name="Lucas Jellema" userId="7e183fbb-84e0-44b3-9b03-0792bc8d162b" providerId="ADAL" clId="{CF5DDA07-2E88-41CC-87FA-15B12F058869}" dt="2024-06-14T06:10:54.577" v="4388" actId="1076"/>
          <ac:spMkLst>
            <pc:docMk/>
            <pc:sldMk cId="2301178489" sldId="13160"/>
            <ac:spMk id="20" creationId="{370C67E9-342C-413B-229C-9FA2B1BB854C}"/>
          </ac:spMkLst>
        </pc:spChg>
        <pc:picChg chg="mod">
          <ac:chgData name="Lucas Jellema" userId="7e183fbb-84e0-44b3-9b03-0792bc8d162b" providerId="ADAL" clId="{CF5DDA07-2E88-41CC-87FA-15B12F058869}" dt="2024-06-14T05:58:13.722" v="4257" actId="1037"/>
          <ac:picMkLst>
            <pc:docMk/>
            <pc:sldMk cId="2301178489" sldId="13160"/>
            <ac:picMk id="8" creationId="{DDDA5207-8881-0BA5-952D-C55E70227AF1}"/>
          </ac:picMkLst>
        </pc:picChg>
        <pc:picChg chg="mod">
          <ac:chgData name="Lucas Jellema" userId="7e183fbb-84e0-44b3-9b03-0792bc8d162b" providerId="ADAL" clId="{CF5DDA07-2E88-41CC-87FA-15B12F058869}" dt="2024-06-14T05:58:37.960" v="4259" actId="1076"/>
          <ac:picMkLst>
            <pc:docMk/>
            <pc:sldMk cId="2301178489" sldId="13160"/>
            <ac:picMk id="10" creationId="{E5FB29C2-41D6-57A0-3359-8CCB648E3DE0}"/>
          </ac:picMkLst>
        </pc:picChg>
        <pc:picChg chg="add mod">
          <ac:chgData name="Lucas Jellema" userId="7e183fbb-84e0-44b3-9b03-0792bc8d162b" providerId="ADAL" clId="{CF5DDA07-2E88-41CC-87FA-15B12F058869}" dt="2024-06-14T06:02:01.222" v="4277" actId="1440"/>
          <ac:picMkLst>
            <pc:docMk/>
            <pc:sldMk cId="2301178489" sldId="13160"/>
            <ac:picMk id="11" creationId="{44BC3955-37BA-6708-CB09-BE22E81C3510}"/>
          </ac:picMkLst>
        </pc:picChg>
        <pc:picChg chg="mod">
          <ac:chgData name="Lucas Jellema" userId="7e183fbb-84e0-44b3-9b03-0792bc8d162b" providerId="ADAL" clId="{CF5DDA07-2E88-41CC-87FA-15B12F058869}" dt="2024-06-14T05:58:37.960" v="4259" actId="1076"/>
          <ac:picMkLst>
            <pc:docMk/>
            <pc:sldMk cId="2301178489" sldId="13160"/>
            <ac:picMk id="14" creationId="{4A49BD04-2BFA-40F7-1546-C43C4C29B594}"/>
          </ac:picMkLst>
        </pc:picChg>
        <pc:picChg chg="add mod">
          <ac:chgData name="Lucas Jellema" userId="7e183fbb-84e0-44b3-9b03-0792bc8d162b" providerId="ADAL" clId="{CF5DDA07-2E88-41CC-87FA-15B12F058869}" dt="2024-06-14T06:11:55.657" v="4392" actId="1076"/>
          <ac:picMkLst>
            <pc:docMk/>
            <pc:sldMk cId="2301178489" sldId="13160"/>
            <ac:picMk id="22" creationId="{3CA3E09C-7A1E-490F-8B76-8BBABED2E22D}"/>
          </ac:picMkLst>
        </pc:picChg>
        <pc:cxnChg chg="mod ord">
          <ac:chgData name="Lucas Jellema" userId="7e183fbb-84e0-44b3-9b03-0792bc8d162b" providerId="ADAL" clId="{CF5DDA07-2E88-41CC-87FA-15B12F058869}" dt="2024-06-14T06:02:08.285" v="4279" actId="14100"/>
          <ac:cxnSpMkLst>
            <pc:docMk/>
            <pc:sldMk cId="2301178489" sldId="13160"/>
            <ac:cxnSpMk id="12" creationId="{E13C56DE-A91B-A83A-2479-37126939652A}"/>
          </ac:cxnSpMkLst>
        </pc:cxnChg>
        <pc:cxnChg chg="mod">
          <ac:chgData name="Lucas Jellema" userId="7e183fbb-84e0-44b3-9b03-0792bc8d162b" providerId="ADAL" clId="{CF5DDA07-2E88-41CC-87FA-15B12F058869}" dt="2024-06-14T05:58:37.960" v="4259" actId="1076"/>
          <ac:cxnSpMkLst>
            <pc:docMk/>
            <pc:sldMk cId="2301178489" sldId="13160"/>
            <ac:cxnSpMk id="15" creationId="{8D721C39-E3A5-357F-A4D8-5252B4FDE789}"/>
          </ac:cxnSpMkLst>
        </pc:cxnChg>
      </pc:sldChg>
      <pc:sldChg chg="addSp delSp modSp add mod">
        <pc:chgData name="Lucas Jellema" userId="7e183fbb-84e0-44b3-9b03-0792bc8d162b" providerId="ADAL" clId="{CF5DDA07-2E88-41CC-87FA-15B12F058869}" dt="2024-06-14T06:11:59.599" v="4393"/>
        <pc:sldMkLst>
          <pc:docMk/>
          <pc:sldMk cId="3631689700" sldId="13161"/>
        </pc:sldMkLst>
        <pc:picChg chg="mod">
          <ac:chgData name="Lucas Jellema" userId="7e183fbb-84e0-44b3-9b03-0792bc8d162b" providerId="ADAL" clId="{CF5DDA07-2E88-41CC-87FA-15B12F058869}" dt="2024-06-14T06:02:34.871" v="4336" actId="1037"/>
          <ac:picMkLst>
            <pc:docMk/>
            <pc:sldMk cId="3631689700" sldId="13161"/>
            <ac:picMk id="8" creationId="{DDDA5207-8881-0BA5-952D-C55E70227AF1}"/>
          </ac:picMkLst>
        </pc:picChg>
        <pc:picChg chg="add mod">
          <ac:chgData name="Lucas Jellema" userId="7e183fbb-84e0-44b3-9b03-0792bc8d162b" providerId="ADAL" clId="{CF5DDA07-2E88-41CC-87FA-15B12F058869}" dt="2024-06-14T06:03:14.334" v="4342" actId="1440"/>
          <ac:picMkLst>
            <pc:docMk/>
            <pc:sldMk cId="3631689700" sldId="13161"/>
            <ac:picMk id="9" creationId="{5340CB20-150E-0F4C-8164-DFD0C8006FC2}"/>
          </ac:picMkLst>
        </pc:picChg>
        <pc:picChg chg="del">
          <ac:chgData name="Lucas Jellema" userId="7e183fbb-84e0-44b3-9b03-0792bc8d162b" providerId="ADAL" clId="{CF5DDA07-2E88-41CC-87FA-15B12F058869}" dt="2024-06-14T06:02:22.842" v="4281" actId="478"/>
          <ac:picMkLst>
            <pc:docMk/>
            <pc:sldMk cId="3631689700" sldId="13161"/>
            <ac:picMk id="10" creationId="{E5FB29C2-41D6-57A0-3359-8CCB648E3DE0}"/>
          </ac:picMkLst>
        </pc:picChg>
        <pc:picChg chg="mod">
          <ac:chgData name="Lucas Jellema" userId="7e183fbb-84e0-44b3-9b03-0792bc8d162b" providerId="ADAL" clId="{CF5DDA07-2E88-41CC-87FA-15B12F058869}" dt="2024-06-14T06:02:42.138" v="4338" actId="1076"/>
          <ac:picMkLst>
            <pc:docMk/>
            <pc:sldMk cId="3631689700" sldId="13161"/>
            <ac:picMk id="11" creationId="{44BC3955-37BA-6708-CB09-BE22E81C3510}"/>
          </ac:picMkLst>
        </pc:picChg>
        <pc:picChg chg="del">
          <ac:chgData name="Lucas Jellema" userId="7e183fbb-84e0-44b3-9b03-0792bc8d162b" providerId="ADAL" clId="{CF5DDA07-2E88-41CC-87FA-15B12F058869}" dt="2024-06-14T06:02:22.842" v="4281" actId="478"/>
          <ac:picMkLst>
            <pc:docMk/>
            <pc:sldMk cId="3631689700" sldId="13161"/>
            <ac:picMk id="14" creationId="{4A49BD04-2BFA-40F7-1546-C43C4C29B594}"/>
          </ac:picMkLst>
        </pc:picChg>
        <pc:picChg chg="add mod">
          <ac:chgData name="Lucas Jellema" userId="7e183fbb-84e0-44b3-9b03-0792bc8d162b" providerId="ADAL" clId="{CF5DDA07-2E88-41CC-87FA-15B12F058869}" dt="2024-06-14T06:11:59.599" v="4393"/>
          <ac:picMkLst>
            <pc:docMk/>
            <pc:sldMk cId="3631689700" sldId="13161"/>
            <ac:picMk id="19" creationId="{D80A12F2-253C-D6DF-7E37-0D277082CDA7}"/>
          </ac:picMkLst>
        </pc:picChg>
        <pc:cxnChg chg="mod">
          <ac:chgData name="Lucas Jellema" userId="7e183fbb-84e0-44b3-9b03-0792bc8d162b" providerId="ADAL" clId="{CF5DDA07-2E88-41CC-87FA-15B12F058869}" dt="2024-06-14T06:02:34.871" v="4336" actId="1037"/>
          <ac:cxnSpMkLst>
            <pc:docMk/>
            <pc:sldMk cId="3631689700" sldId="13161"/>
            <ac:cxnSpMk id="12" creationId="{E13C56DE-A91B-A83A-2479-37126939652A}"/>
          </ac:cxnSpMkLst>
        </pc:cxnChg>
        <pc:cxnChg chg="add mod">
          <ac:chgData name="Lucas Jellema" userId="7e183fbb-84e0-44b3-9b03-0792bc8d162b" providerId="ADAL" clId="{CF5DDA07-2E88-41CC-87FA-15B12F058869}" dt="2024-06-14T06:03:56.466" v="4348" actId="14100"/>
          <ac:cxnSpMkLst>
            <pc:docMk/>
            <pc:sldMk cId="3631689700" sldId="13161"/>
            <ac:cxnSpMk id="13" creationId="{9CFC85C7-AA1C-A0F8-1364-97AEB23D3F59}"/>
          </ac:cxnSpMkLst>
        </pc:cxnChg>
        <pc:cxnChg chg="add mod">
          <ac:chgData name="Lucas Jellema" userId="7e183fbb-84e0-44b3-9b03-0792bc8d162b" providerId="ADAL" clId="{CF5DDA07-2E88-41CC-87FA-15B12F058869}" dt="2024-06-14T06:04:00.269" v="4349" actId="14100"/>
          <ac:cxnSpMkLst>
            <pc:docMk/>
            <pc:sldMk cId="3631689700" sldId="13161"/>
            <ac:cxnSpMk id="16" creationId="{7EBD7ED3-DCA4-BBE0-BF63-F6689D5727A8}"/>
          </ac:cxnSpMkLst>
        </pc:cxnChg>
      </pc:sldChg>
      <pc:sldChg chg="addSp delSp modSp add mod">
        <pc:chgData name="Lucas Jellema" userId="7e183fbb-84e0-44b3-9b03-0792bc8d162b" providerId="ADAL" clId="{CF5DDA07-2E88-41CC-87FA-15B12F058869}" dt="2024-06-14T06:12:34.115" v="4396" actId="1076"/>
        <pc:sldMkLst>
          <pc:docMk/>
          <pc:sldMk cId="3141649426" sldId="13162"/>
        </pc:sldMkLst>
        <pc:spChg chg="add mod">
          <ac:chgData name="Lucas Jellema" userId="7e183fbb-84e0-44b3-9b03-0792bc8d162b" providerId="ADAL" clId="{CF5DDA07-2E88-41CC-87FA-15B12F058869}" dt="2024-06-14T06:07:47.757" v="4363" actId="17032"/>
          <ac:spMkLst>
            <pc:docMk/>
            <pc:sldMk cId="3141649426" sldId="13162"/>
            <ac:spMk id="14" creationId="{AE92D5E5-05DD-EF53-3810-40C85CA9E270}"/>
          </ac:spMkLst>
        </pc:spChg>
        <pc:spChg chg="add mod">
          <ac:chgData name="Lucas Jellema" userId="7e183fbb-84e0-44b3-9b03-0792bc8d162b" providerId="ADAL" clId="{CF5DDA07-2E88-41CC-87FA-15B12F058869}" dt="2024-06-14T06:09:07.114" v="4372" actId="1076"/>
          <ac:spMkLst>
            <pc:docMk/>
            <pc:sldMk cId="3141649426" sldId="13162"/>
            <ac:spMk id="18" creationId="{58E149F5-D746-7BE0-C0E4-4CF5816A83DD}"/>
          </ac:spMkLst>
        </pc:spChg>
        <pc:spChg chg="add mod">
          <ac:chgData name="Lucas Jellema" userId="7e183fbb-84e0-44b3-9b03-0792bc8d162b" providerId="ADAL" clId="{CF5DDA07-2E88-41CC-87FA-15B12F058869}" dt="2024-06-14T06:09:10.708" v="4373" actId="1076"/>
          <ac:spMkLst>
            <pc:docMk/>
            <pc:sldMk cId="3141649426" sldId="13162"/>
            <ac:spMk id="19" creationId="{C56215C2-B4E2-87B4-C69C-5A8D67F06EF1}"/>
          </ac:spMkLst>
        </pc:spChg>
        <pc:picChg chg="del">
          <ac:chgData name="Lucas Jellema" userId="7e183fbb-84e0-44b3-9b03-0792bc8d162b" providerId="ADAL" clId="{CF5DDA07-2E88-41CC-87FA-15B12F058869}" dt="2024-06-14T06:04:58.555" v="4351" actId="478"/>
          <ac:picMkLst>
            <pc:docMk/>
            <pc:sldMk cId="3141649426" sldId="13162"/>
            <ac:picMk id="8" creationId="{DDDA5207-8881-0BA5-952D-C55E70227AF1}"/>
          </ac:picMkLst>
        </pc:picChg>
        <pc:picChg chg="mod modCrop">
          <ac:chgData name="Lucas Jellema" userId="7e183fbb-84e0-44b3-9b03-0792bc8d162b" providerId="ADAL" clId="{CF5DDA07-2E88-41CC-87FA-15B12F058869}" dt="2024-06-14T06:05:18.680" v="4354" actId="1076"/>
          <ac:picMkLst>
            <pc:docMk/>
            <pc:sldMk cId="3141649426" sldId="13162"/>
            <ac:picMk id="9" creationId="{5340CB20-150E-0F4C-8164-DFD0C8006FC2}"/>
          </ac:picMkLst>
        </pc:picChg>
        <pc:picChg chg="add mod">
          <ac:chgData name="Lucas Jellema" userId="7e183fbb-84e0-44b3-9b03-0792bc8d162b" providerId="ADAL" clId="{CF5DDA07-2E88-41CC-87FA-15B12F058869}" dt="2024-06-14T06:07:16.104" v="4360" actId="1440"/>
          <ac:picMkLst>
            <pc:docMk/>
            <pc:sldMk cId="3141649426" sldId="13162"/>
            <ac:picMk id="10" creationId="{8EA6609D-2C13-E032-CDD9-1889065AC0FB}"/>
          </ac:picMkLst>
        </pc:picChg>
        <pc:picChg chg="del">
          <ac:chgData name="Lucas Jellema" userId="7e183fbb-84e0-44b3-9b03-0792bc8d162b" providerId="ADAL" clId="{CF5DDA07-2E88-41CC-87FA-15B12F058869}" dt="2024-06-14T06:04:58.555" v="4351" actId="478"/>
          <ac:picMkLst>
            <pc:docMk/>
            <pc:sldMk cId="3141649426" sldId="13162"/>
            <ac:picMk id="11" creationId="{44BC3955-37BA-6708-CB09-BE22E81C3510}"/>
          </ac:picMkLst>
        </pc:picChg>
        <pc:picChg chg="add mod">
          <ac:chgData name="Lucas Jellema" userId="7e183fbb-84e0-44b3-9b03-0792bc8d162b" providerId="ADAL" clId="{CF5DDA07-2E88-41CC-87FA-15B12F058869}" dt="2024-06-14T06:08:11.899" v="4365" actId="1076"/>
          <ac:picMkLst>
            <pc:docMk/>
            <pc:sldMk cId="3141649426" sldId="13162"/>
            <ac:picMk id="17" creationId="{9DF681A6-0A54-887F-AFF0-6E9AF447DC26}"/>
          </ac:picMkLst>
        </pc:picChg>
        <pc:picChg chg="add mod modCrop">
          <ac:chgData name="Lucas Jellema" userId="7e183fbb-84e0-44b3-9b03-0792bc8d162b" providerId="ADAL" clId="{CF5DDA07-2E88-41CC-87FA-15B12F058869}" dt="2024-06-14T06:12:34.115" v="4396" actId="1076"/>
          <ac:picMkLst>
            <pc:docMk/>
            <pc:sldMk cId="3141649426" sldId="13162"/>
            <ac:picMk id="20" creationId="{9B114932-0DDB-8FE0-C33A-82E3E971AE22}"/>
          </ac:picMkLst>
        </pc:picChg>
        <pc:cxnChg chg="del">
          <ac:chgData name="Lucas Jellema" userId="7e183fbb-84e0-44b3-9b03-0792bc8d162b" providerId="ADAL" clId="{CF5DDA07-2E88-41CC-87FA-15B12F058869}" dt="2024-06-14T06:04:58.555" v="4351" actId="478"/>
          <ac:cxnSpMkLst>
            <pc:docMk/>
            <pc:sldMk cId="3141649426" sldId="13162"/>
            <ac:cxnSpMk id="12" creationId="{E13C56DE-A91B-A83A-2479-37126939652A}"/>
          </ac:cxnSpMkLst>
        </pc:cxnChg>
        <pc:cxnChg chg="del">
          <ac:chgData name="Lucas Jellema" userId="7e183fbb-84e0-44b3-9b03-0792bc8d162b" providerId="ADAL" clId="{CF5DDA07-2E88-41CC-87FA-15B12F058869}" dt="2024-06-14T06:04:58.555" v="4351" actId="478"/>
          <ac:cxnSpMkLst>
            <pc:docMk/>
            <pc:sldMk cId="3141649426" sldId="13162"/>
            <ac:cxnSpMk id="13" creationId="{9CFC85C7-AA1C-A0F8-1364-97AEB23D3F59}"/>
          </ac:cxnSpMkLst>
        </pc:cxnChg>
        <pc:cxnChg chg="del">
          <ac:chgData name="Lucas Jellema" userId="7e183fbb-84e0-44b3-9b03-0792bc8d162b" providerId="ADAL" clId="{CF5DDA07-2E88-41CC-87FA-15B12F058869}" dt="2024-06-14T06:04:58.555" v="4351" actId="478"/>
          <ac:cxnSpMkLst>
            <pc:docMk/>
            <pc:sldMk cId="3141649426" sldId="13162"/>
            <ac:cxnSpMk id="16" creationId="{7EBD7ED3-DCA4-BBE0-BF63-F6689D5727A8}"/>
          </ac:cxnSpMkLst>
        </pc:cxnChg>
      </pc:sldChg>
      <pc:sldChg chg="addSp delSp modSp new mod modAnim">
        <pc:chgData name="Lucas Jellema" userId="7e183fbb-84e0-44b3-9b03-0792bc8d162b" providerId="ADAL" clId="{CF5DDA07-2E88-41CC-87FA-15B12F058869}" dt="2024-06-15T04:35:10.416" v="6367"/>
        <pc:sldMkLst>
          <pc:docMk/>
          <pc:sldMk cId="1631430261" sldId="13163"/>
        </pc:sldMkLst>
        <pc:spChg chg="mod">
          <ac:chgData name="Lucas Jellema" userId="7e183fbb-84e0-44b3-9b03-0792bc8d162b" providerId="ADAL" clId="{CF5DDA07-2E88-41CC-87FA-15B12F058869}" dt="2024-06-14T20:07:49.698" v="4514" actId="20577"/>
          <ac:spMkLst>
            <pc:docMk/>
            <pc:sldMk cId="1631430261" sldId="13163"/>
            <ac:spMk id="3" creationId="{2F22E7D7-42F4-8F55-4BE4-3F8C4AD49C13}"/>
          </ac:spMkLst>
        </pc:spChg>
        <pc:spChg chg="add mod">
          <ac:chgData name="Lucas Jellema" userId="7e183fbb-84e0-44b3-9b03-0792bc8d162b" providerId="ADAL" clId="{CF5DDA07-2E88-41CC-87FA-15B12F058869}" dt="2024-06-15T04:27:59.491" v="6335" actId="20577"/>
          <ac:spMkLst>
            <pc:docMk/>
            <pc:sldMk cId="1631430261" sldId="13163"/>
            <ac:spMk id="21" creationId="{9F1DE756-1A3D-0978-FDAE-0D3DFBC73BE0}"/>
          </ac:spMkLst>
        </pc:spChg>
        <pc:spChg chg="add mod">
          <ac:chgData name="Lucas Jellema" userId="7e183fbb-84e0-44b3-9b03-0792bc8d162b" providerId="ADAL" clId="{CF5DDA07-2E88-41CC-87FA-15B12F058869}" dt="2024-06-15T04:28:21.463" v="6339" actId="20577"/>
          <ac:spMkLst>
            <pc:docMk/>
            <pc:sldMk cId="1631430261" sldId="13163"/>
            <ac:spMk id="22" creationId="{C14437B6-683F-B017-9381-660C9CFC200E}"/>
          </ac:spMkLst>
        </pc:spChg>
        <pc:picChg chg="add del mod">
          <ac:chgData name="Lucas Jellema" userId="7e183fbb-84e0-44b3-9b03-0792bc8d162b" providerId="ADAL" clId="{CF5DDA07-2E88-41CC-87FA-15B12F058869}" dt="2024-06-15T04:33:08.251" v="6356" actId="478"/>
          <ac:picMkLst>
            <pc:docMk/>
            <pc:sldMk cId="1631430261" sldId="13163"/>
            <ac:picMk id="8" creationId="{E727C18D-DDE1-04DC-0E7B-D3B29BBFDAD5}"/>
          </ac:picMkLst>
        </pc:picChg>
        <pc:picChg chg="add mod">
          <ac:chgData name="Lucas Jellema" userId="7e183fbb-84e0-44b3-9b03-0792bc8d162b" providerId="ADAL" clId="{CF5DDA07-2E88-41CC-87FA-15B12F058869}" dt="2024-06-14T20:06:35.324" v="4459" actId="1076"/>
          <ac:picMkLst>
            <pc:docMk/>
            <pc:sldMk cId="1631430261" sldId="13163"/>
            <ac:picMk id="10" creationId="{4FE89F41-4453-4213-A575-D4BBFCD4D80E}"/>
          </ac:picMkLst>
        </pc:picChg>
        <pc:picChg chg="add mod">
          <ac:chgData name="Lucas Jellema" userId="7e183fbb-84e0-44b3-9b03-0792bc8d162b" providerId="ADAL" clId="{CF5DDA07-2E88-41CC-87FA-15B12F058869}" dt="2024-06-14T20:06:54.811" v="4464" actId="1076"/>
          <ac:picMkLst>
            <pc:docMk/>
            <pc:sldMk cId="1631430261" sldId="13163"/>
            <ac:picMk id="14" creationId="{6C397DFB-49AC-5EDD-2A34-6BC88CA1987A}"/>
          </ac:picMkLst>
        </pc:picChg>
        <pc:picChg chg="add mod">
          <ac:chgData name="Lucas Jellema" userId="7e183fbb-84e0-44b3-9b03-0792bc8d162b" providerId="ADAL" clId="{CF5DDA07-2E88-41CC-87FA-15B12F058869}" dt="2024-06-14T20:08:22.211" v="4518" actId="1440"/>
          <ac:picMkLst>
            <pc:docMk/>
            <pc:sldMk cId="1631430261" sldId="13163"/>
            <ac:picMk id="20" creationId="{A186A8AA-8D66-97CC-BACA-052DEC9EFCFB}"/>
          </ac:picMkLst>
        </pc:picChg>
        <pc:picChg chg="add mod">
          <ac:chgData name="Lucas Jellema" userId="7e183fbb-84e0-44b3-9b03-0792bc8d162b" providerId="ADAL" clId="{CF5DDA07-2E88-41CC-87FA-15B12F058869}" dt="2024-06-15T04:33:12.205" v="6358" actId="1076"/>
          <ac:picMkLst>
            <pc:docMk/>
            <pc:sldMk cId="1631430261" sldId="13163"/>
            <ac:picMk id="24" creationId="{BA150827-9629-9147-281E-D24E8BFE8658}"/>
          </ac:picMkLst>
        </pc:picChg>
        <pc:picChg chg="add mod">
          <ac:chgData name="Lucas Jellema" userId="7e183fbb-84e0-44b3-9b03-0792bc8d162b" providerId="ADAL" clId="{CF5DDA07-2E88-41CC-87FA-15B12F058869}" dt="2024-06-15T04:34:46.218" v="6364" actId="1076"/>
          <ac:picMkLst>
            <pc:docMk/>
            <pc:sldMk cId="1631430261" sldId="13163"/>
            <ac:picMk id="27" creationId="{F805E5F2-1304-F845-1430-47C63290F2E7}"/>
          </ac:picMkLst>
        </pc:picChg>
        <pc:cxnChg chg="add mod ord">
          <ac:chgData name="Lucas Jellema" userId="7e183fbb-84e0-44b3-9b03-0792bc8d162b" providerId="ADAL" clId="{CF5DDA07-2E88-41CC-87FA-15B12F058869}" dt="2024-06-15T04:33:19.536" v="6360" actId="14100"/>
          <ac:cxnSpMkLst>
            <pc:docMk/>
            <pc:sldMk cId="1631430261" sldId="13163"/>
            <ac:cxnSpMk id="12" creationId="{57C82256-1422-D73F-A560-1BF71B06DECD}"/>
          </ac:cxnSpMkLst>
        </pc:cxnChg>
        <pc:cxnChg chg="add mod">
          <ac:chgData name="Lucas Jellema" userId="7e183fbb-84e0-44b3-9b03-0792bc8d162b" providerId="ADAL" clId="{CF5DDA07-2E88-41CC-87FA-15B12F058869}" dt="2024-06-14T20:07:28.319" v="4470" actId="13822"/>
          <ac:cxnSpMkLst>
            <pc:docMk/>
            <pc:sldMk cId="1631430261" sldId="13163"/>
            <ac:cxnSpMk id="16" creationId="{6199A70B-2CC4-0190-A90C-349E9739396A}"/>
          </ac:cxnSpMkLst>
        </pc:cxnChg>
        <pc:cxnChg chg="add mod">
          <ac:chgData name="Lucas Jellema" userId="7e183fbb-84e0-44b3-9b03-0792bc8d162b" providerId="ADAL" clId="{CF5DDA07-2E88-41CC-87FA-15B12F058869}" dt="2024-06-14T20:07:24.594" v="4469" actId="13822"/>
          <ac:cxnSpMkLst>
            <pc:docMk/>
            <pc:sldMk cId="1631430261" sldId="13163"/>
            <ac:cxnSpMk id="17" creationId="{72DE41E5-13A8-1B7D-E145-D7294FEF44E4}"/>
          </ac:cxnSpMkLst>
        </pc:cxnChg>
      </pc:sldChg>
      <pc:sldChg chg="addSp delSp modSp add mod modTransition">
        <pc:chgData name="Lucas Jellema" userId="7e183fbb-84e0-44b3-9b03-0792bc8d162b" providerId="ADAL" clId="{CF5DDA07-2E88-41CC-87FA-15B12F058869}" dt="2024-06-15T04:35:20.809" v="6369" actId="1076"/>
        <pc:sldMkLst>
          <pc:docMk/>
          <pc:sldMk cId="3962631750" sldId="13164"/>
        </pc:sldMkLst>
        <pc:spChg chg="mod">
          <ac:chgData name="Lucas Jellema" userId="7e183fbb-84e0-44b3-9b03-0792bc8d162b" providerId="ADAL" clId="{CF5DDA07-2E88-41CC-87FA-15B12F058869}" dt="2024-06-15T03:51:56.130" v="5542" actId="20577"/>
          <ac:spMkLst>
            <pc:docMk/>
            <pc:sldMk cId="3962631750" sldId="13164"/>
            <ac:spMk id="3" creationId="{2F22E7D7-42F4-8F55-4BE4-3F8C4AD49C13}"/>
          </ac:spMkLst>
        </pc:spChg>
        <pc:spChg chg="mod">
          <ac:chgData name="Lucas Jellema" userId="7e183fbb-84e0-44b3-9b03-0792bc8d162b" providerId="ADAL" clId="{CF5DDA07-2E88-41CC-87FA-15B12F058869}" dt="2024-06-14T20:08:40.751" v="4600" actId="1038"/>
          <ac:spMkLst>
            <pc:docMk/>
            <pc:sldMk cId="3962631750" sldId="13164"/>
            <ac:spMk id="4" creationId="{EC33C83F-2B14-1EE7-B198-4DC5A13388FC}"/>
          </ac:spMkLst>
        </pc:spChg>
        <pc:spChg chg="add mod">
          <ac:chgData name="Lucas Jellema" userId="7e183fbb-84e0-44b3-9b03-0792bc8d162b" providerId="ADAL" clId="{CF5DDA07-2E88-41CC-87FA-15B12F058869}" dt="2024-06-15T04:28:38.681" v="6343" actId="20577"/>
          <ac:spMkLst>
            <pc:docMk/>
            <pc:sldMk cId="3962631750" sldId="13164"/>
            <ac:spMk id="18" creationId="{0AD4667C-52D4-17B7-E791-27915B22D042}"/>
          </ac:spMkLst>
        </pc:spChg>
        <pc:spChg chg="add mod">
          <ac:chgData name="Lucas Jellema" userId="7e183fbb-84e0-44b3-9b03-0792bc8d162b" providerId="ADAL" clId="{CF5DDA07-2E88-41CC-87FA-15B12F058869}" dt="2024-06-15T04:28:59.800" v="6346" actId="20577"/>
          <ac:spMkLst>
            <pc:docMk/>
            <pc:sldMk cId="3962631750" sldId="13164"/>
            <ac:spMk id="19" creationId="{7DA8B654-6FF0-2C90-F717-FE3E6DACF720}"/>
          </ac:spMkLst>
        </pc:spChg>
        <pc:spChg chg="add mod">
          <ac:chgData name="Lucas Jellema" userId="7e183fbb-84e0-44b3-9b03-0792bc8d162b" providerId="ADAL" clId="{CF5DDA07-2E88-41CC-87FA-15B12F058869}" dt="2024-06-15T04:29:33.937" v="6349"/>
          <ac:spMkLst>
            <pc:docMk/>
            <pc:sldMk cId="3962631750" sldId="13164"/>
            <ac:spMk id="21" creationId="{8970C0A7-7213-7B19-C9C8-CBF29B3FEE7F}"/>
          </ac:spMkLst>
        </pc:spChg>
        <pc:spChg chg="add mod">
          <ac:chgData name="Lucas Jellema" userId="7e183fbb-84e0-44b3-9b03-0792bc8d162b" providerId="ADAL" clId="{CF5DDA07-2E88-41CC-87FA-15B12F058869}" dt="2024-06-15T04:29:33.937" v="6349"/>
          <ac:spMkLst>
            <pc:docMk/>
            <pc:sldMk cId="3962631750" sldId="13164"/>
            <ac:spMk id="22" creationId="{55F5BBA6-99A2-21B6-E6FC-DEE72D407B44}"/>
          </ac:spMkLst>
        </pc:spChg>
        <pc:spChg chg="add mod">
          <ac:chgData name="Lucas Jellema" userId="7e183fbb-84e0-44b3-9b03-0792bc8d162b" providerId="ADAL" clId="{CF5DDA07-2E88-41CC-87FA-15B12F058869}" dt="2024-06-15T04:30:03.540" v="6355" actId="20577"/>
          <ac:spMkLst>
            <pc:docMk/>
            <pc:sldMk cId="3962631750" sldId="13164"/>
            <ac:spMk id="23" creationId="{A42003ED-DACA-4B91-B67A-588A7230C2F7}"/>
          </ac:spMkLst>
        </pc:spChg>
        <pc:picChg chg="mod">
          <ac:chgData name="Lucas Jellema" userId="7e183fbb-84e0-44b3-9b03-0792bc8d162b" providerId="ADAL" clId="{CF5DDA07-2E88-41CC-87FA-15B12F058869}" dt="2024-06-14T20:08:40.751" v="4600" actId="1038"/>
          <ac:picMkLst>
            <pc:docMk/>
            <pc:sldMk cId="3962631750" sldId="13164"/>
            <ac:picMk id="8" creationId="{E727C18D-DDE1-04DC-0E7B-D3B29BBFDAD5}"/>
          </ac:picMkLst>
        </pc:picChg>
        <pc:picChg chg="add mod ord">
          <ac:chgData name="Lucas Jellema" userId="7e183fbb-84e0-44b3-9b03-0792bc8d162b" providerId="ADAL" clId="{CF5DDA07-2E88-41CC-87FA-15B12F058869}" dt="2024-06-14T20:09:31.698" v="4608" actId="167"/>
          <ac:picMkLst>
            <pc:docMk/>
            <pc:sldMk cId="3962631750" sldId="13164"/>
            <ac:picMk id="9" creationId="{FAB88580-3A80-FA40-358F-06223DEC5FDD}"/>
          </ac:picMkLst>
        </pc:picChg>
        <pc:picChg chg="mod">
          <ac:chgData name="Lucas Jellema" userId="7e183fbb-84e0-44b3-9b03-0792bc8d162b" providerId="ADAL" clId="{CF5DDA07-2E88-41CC-87FA-15B12F058869}" dt="2024-06-14T20:08:40.751" v="4600" actId="1038"/>
          <ac:picMkLst>
            <pc:docMk/>
            <pc:sldMk cId="3962631750" sldId="13164"/>
            <ac:picMk id="10" creationId="{4FE89F41-4453-4213-A575-D4BBFCD4D80E}"/>
          </ac:picMkLst>
        </pc:picChg>
        <pc:picChg chg="mod">
          <ac:chgData name="Lucas Jellema" userId="7e183fbb-84e0-44b3-9b03-0792bc8d162b" providerId="ADAL" clId="{CF5DDA07-2E88-41CC-87FA-15B12F058869}" dt="2024-06-14T20:08:40.751" v="4600" actId="1038"/>
          <ac:picMkLst>
            <pc:docMk/>
            <pc:sldMk cId="3962631750" sldId="13164"/>
            <ac:picMk id="14" creationId="{6C397DFB-49AC-5EDD-2A34-6BC88CA1987A}"/>
          </ac:picMkLst>
        </pc:picChg>
        <pc:picChg chg="del mod">
          <ac:chgData name="Lucas Jellema" userId="7e183fbb-84e0-44b3-9b03-0792bc8d162b" providerId="ADAL" clId="{CF5DDA07-2E88-41CC-87FA-15B12F058869}" dt="2024-06-14T20:08:44.708" v="4601" actId="478"/>
          <ac:picMkLst>
            <pc:docMk/>
            <pc:sldMk cId="3962631750" sldId="13164"/>
            <ac:picMk id="20" creationId="{A186A8AA-8D66-97CC-BACA-052DEC9EFCFB}"/>
          </ac:picMkLst>
        </pc:picChg>
        <pc:picChg chg="add mod">
          <ac:chgData name="Lucas Jellema" userId="7e183fbb-84e0-44b3-9b03-0792bc8d162b" providerId="ADAL" clId="{CF5DDA07-2E88-41CC-87FA-15B12F058869}" dt="2024-06-15T04:35:20.809" v="6369" actId="1076"/>
          <ac:picMkLst>
            <pc:docMk/>
            <pc:sldMk cId="3962631750" sldId="13164"/>
            <ac:picMk id="25" creationId="{97B0DAE8-BF20-D5D6-3A90-EE293DDD4AF9}"/>
          </ac:picMkLst>
        </pc:picChg>
        <pc:cxnChg chg="mod">
          <ac:chgData name="Lucas Jellema" userId="7e183fbb-84e0-44b3-9b03-0792bc8d162b" providerId="ADAL" clId="{CF5DDA07-2E88-41CC-87FA-15B12F058869}" dt="2024-06-14T20:08:40.751" v="4600" actId="1038"/>
          <ac:cxnSpMkLst>
            <pc:docMk/>
            <pc:sldMk cId="3962631750" sldId="13164"/>
            <ac:cxnSpMk id="12" creationId="{57C82256-1422-D73F-A560-1BF71B06DECD}"/>
          </ac:cxnSpMkLst>
        </pc:cxnChg>
        <pc:cxnChg chg="add mod">
          <ac:chgData name="Lucas Jellema" userId="7e183fbb-84e0-44b3-9b03-0792bc8d162b" providerId="ADAL" clId="{CF5DDA07-2E88-41CC-87FA-15B12F058869}" dt="2024-06-14T20:09:53.504" v="4611" actId="14100"/>
          <ac:cxnSpMkLst>
            <pc:docMk/>
            <pc:sldMk cId="3962631750" sldId="13164"/>
            <ac:cxnSpMk id="13" creationId="{9F89CA5D-AE3E-B4D0-4F88-707A64C36812}"/>
          </ac:cxnSpMkLst>
        </pc:cxnChg>
        <pc:cxnChg chg="mod">
          <ac:chgData name="Lucas Jellema" userId="7e183fbb-84e0-44b3-9b03-0792bc8d162b" providerId="ADAL" clId="{CF5DDA07-2E88-41CC-87FA-15B12F058869}" dt="2024-06-14T20:08:40.751" v="4600" actId="1038"/>
          <ac:cxnSpMkLst>
            <pc:docMk/>
            <pc:sldMk cId="3962631750" sldId="13164"/>
            <ac:cxnSpMk id="16" creationId="{6199A70B-2CC4-0190-A90C-349E9739396A}"/>
          </ac:cxnSpMkLst>
        </pc:cxnChg>
        <pc:cxnChg chg="mod">
          <ac:chgData name="Lucas Jellema" userId="7e183fbb-84e0-44b3-9b03-0792bc8d162b" providerId="ADAL" clId="{CF5DDA07-2E88-41CC-87FA-15B12F058869}" dt="2024-06-14T20:09:25.755" v="4607" actId="14100"/>
          <ac:cxnSpMkLst>
            <pc:docMk/>
            <pc:sldMk cId="3962631750" sldId="13164"/>
            <ac:cxnSpMk id="17" creationId="{72DE41E5-13A8-1B7D-E145-D7294FEF44E4}"/>
          </ac:cxnSpMkLst>
        </pc:cxnChg>
      </pc:sldChg>
      <pc:sldChg chg="addSp delSp modSp add del mod modAnim">
        <pc:chgData name="Lucas Jellema" userId="7e183fbb-84e0-44b3-9b03-0792bc8d162b" providerId="ADAL" clId="{CF5DDA07-2E88-41CC-87FA-15B12F058869}" dt="2024-06-15T04:29:46.482" v="6351" actId="1076"/>
        <pc:sldMkLst>
          <pc:docMk/>
          <pc:sldMk cId="3764972456" sldId="13165"/>
        </pc:sldMkLst>
        <pc:spChg chg="mod">
          <ac:chgData name="Lucas Jellema" userId="7e183fbb-84e0-44b3-9b03-0792bc8d162b" providerId="ADAL" clId="{CF5DDA07-2E88-41CC-87FA-15B12F058869}" dt="2024-06-15T03:52:16.829" v="5579" actId="14100"/>
          <ac:spMkLst>
            <pc:docMk/>
            <pc:sldMk cId="3764972456" sldId="13165"/>
            <ac:spMk id="3" creationId="{2F22E7D7-42F4-8F55-4BE4-3F8C4AD49C13}"/>
          </ac:spMkLst>
        </pc:spChg>
        <pc:spChg chg="mod">
          <ac:chgData name="Lucas Jellema" userId="7e183fbb-84e0-44b3-9b03-0792bc8d162b" providerId="ADAL" clId="{CF5DDA07-2E88-41CC-87FA-15B12F058869}" dt="2024-06-14T20:10:24.426" v="4659" actId="1038"/>
          <ac:spMkLst>
            <pc:docMk/>
            <pc:sldMk cId="3764972456" sldId="13165"/>
            <ac:spMk id="4" creationId="{EC33C83F-2B14-1EE7-B198-4DC5A13388FC}"/>
          </ac:spMkLst>
        </pc:spChg>
        <pc:spChg chg="mod">
          <ac:chgData name="Lucas Jellema" userId="7e183fbb-84e0-44b3-9b03-0792bc8d162b" providerId="ADAL" clId="{CF5DDA07-2E88-41CC-87FA-15B12F058869}" dt="2024-06-14T20:10:24.426" v="4659" actId="1038"/>
          <ac:spMkLst>
            <pc:docMk/>
            <pc:sldMk cId="3764972456" sldId="13165"/>
            <ac:spMk id="6" creationId="{E20A4F96-1895-DD2F-44A6-5EA8C016C59E}"/>
          </ac:spMkLst>
        </pc:spChg>
        <pc:spChg chg="add mod">
          <ac:chgData name="Lucas Jellema" userId="7e183fbb-84e0-44b3-9b03-0792bc8d162b" providerId="ADAL" clId="{CF5DDA07-2E88-41CC-87FA-15B12F058869}" dt="2024-06-15T04:29:11.946" v="6348" actId="1076"/>
          <ac:spMkLst>
            <pc:docMk/>
            <pc:sldMk cId="3764972456" sldId="13165"/>
            <ac:spMk id="20" creationId="{47ABB1B8-392C-474C-4E5C-A8AFA32EC228}"/>
          </ac:spMkLst>
        </pc:spChg>
        <pc:spChg chg="add mod">
          <ac:chgData name="Lucas Jellema" userId="7e183fbb-84e0-44b3-9b03-0792bc8d162b" providerId="ADAL" clId="{CF5DDA07-2E88-41CC-87FA-15B12F058869}" dt="2024-06-15T04:29:46.482" v="6351" actId="1076"/>
          <ac:spMkLst>
            <pc:docMk/>
            <pc:sldMk cId="3764972456" sldId="13165"/>
            <ac:spMk id="21" creationId="{207103C5-0092-1F11-86B8-8042FC9706BC}"/>
          </ac:spMkLst>
        </pc:spChg>
        <pc:spChg chg="add mod">
          <ac:chgData name="Lucas Jellema" userId="7e183fbb-84e0-44b3-9b03-0792bc8d162b" providerId="ADAL" clId="{CF5DDA07-2E88-41CC-87FA-15B12F058869}" dt="2024-06-15T04:29:46.482" v="6351" actId="1076"/>
          <ac:spMkLst>
            <pc:docMk/>
            <pc:sldMk cId="3764972456" sldId="13165"/>
            <ac:spMk id="22" creationId="{DB7EA937-7897-00C3-5E9E-2A4B73A07C63}"/>
          </ac:spMkLst>
        </pc:spChg>
        <pc:picChg chg="del mod">
          <ac:chgData name="Lucas Jellema" userId="7e183fbb-84e0-44b3-9b03-0792bc8d162b" providerId="ADAL" clId="{CF5DDA07-2E88-41CC-87FA-15B12F058869}" dt="2024-06-14T20:10:32.157" v="4660" actId="478"/>
          <ac:picMkLst>
            <pc:docMk/>
            <pc:sldMk cId="3764972456" sldId="13165"/>
            <ac:picMk id="8" creationId="{E727C18D-DDE1-04DC-0E7B-D3B29BBFDAD5}"/>
          </ac:picMkLst>
        </pc:picChg>
        <pc:picChg chg="mod">
          <ac:chgData name="Lucas Jellema" userId="7e183fbb-84e0-44b3-9b03-0792bc8d162b" providerId="ADAL" clId="{CF5DDA07-2E88-41CC-87FA-15B12F058869}" dt="2024-06-14T20:10:24.426" v="4659" actId="1038"/>
          <ac:picMkLst>
            <pc:docMk/>
            <pc:sldMk cId="3764972456" sldId="13165"/>
            <ac:picMk id="9" creationId="{FAB88580-3A80-FA40-358F-06223DEC5FDD}"/>
          </ac:picMkLst>
        </pc:picChg>
        <pc:picChg chg="del mod">
          <ac:chgData name="Lucas Jellema" userId="7e183fbb-84e0-44b3-9b03-0792bc8d162b" providerId="ADAL" clId="{CF5DDA07-2E88-41CC-87FA-15B12F058869}" dt="2024-06-14T20:10:32.157" v="4660" actId="478"/>
          <ac:picMkLst>
            <pc:docMk/>
            <pc:sldMk cId="3764972456" sldId="13165"/>
            <ac:picMk id="10" creationId="{4FE89F41-4453-4213-A575-D4BBFCD4D80E}"/>
          </ac:picMkLst>
        </pc:picChg>
        <pc:picChg chg="add mod ord">
          <ac:chgData name="Lucas Jellema" userId="7e183fbb-84e0-44b3-9b03-0792bc8d162b" providerId="ADAL" clId="{CF5DDA07-2E88-41CC-87FA-15B12F058869}" dt="2024-06-14T20:11:19.693" v="4668" actId="1440"/>
          <ac:picMkLst>
            <pc:docMk/>
            <pc:sldMk cId="3764972456" sldId="13165"/>
            <ac:picMk id="11" creationId="{71F092D8-8612-C3E5-773D-4509E4736F6A}"/>
          </ac:picMkLst>
        </pc:picChg>
        <pc:picChg chg="del mod">
          <ac:chgData name="Lucas Jellema" userId="7e183fbb-84e0-44b3-9b03-0792bc8d162b" providerId="ADAL" clId="{CF5DDA07-2E88-41CC-87FA-15B12F058869}" dt="2024-06-14T20:10:32.157" v="4660" actId="478"/>
          <ac:picMkLst>
            <pc:docMk/>
            <pc:sldMk cId="3764972456" sldId="13165"/>
            <ac:picMk id="14" creationId="{6C397DFB-49AC-5EDD-2A34-6BC88CA1987A}"/>
          </ac:picMkLst>
        </pc:picChg>
        <pc:picChg chg="add mod">
          <ac:chgData name="Lucas Jellema" userId="7e183fbb-84e0-44b3-9b03-0792bc8d162b" providerId="ADAL" clId="{CF5DDA07-2E88-41CC-87FA-15B12F058869}" dt="2024-06-14T20:11:48.943" v="4671" actId="1076"/>
          <ac:picMkLst>
            <pc:docMk/>
            <pc:sldMk cId="3764972456" sldId="13165"/>
            <ac:picMk id="19" creationId="{60A81765-B042-F4C1-2D01-EBF8654A477A}"/>
          </ac:picMkLst>
        </pc:picChg>
        <pc:cxnChg chg="del mod">
          <ac:chgData name="Lucas Jellema" userId="7e183fbb-84e0-44b3-9b03-0792bc8d162b" providerId="ADAL" clId="{CF5DDA07-2E88-41CC-87FA-15B12F058869}" dt="2024-06-14T20:10:32.157" v="4660" actId="478"/>
          <ac:cxnSpMkLst>
            <pc:docMk/>
            <pc:sldMk cId="3764972456" sldId="13165"/>
            <ac:cxnSpMk id="12" creationId="{57C82256-1422-D73F-A560-1BF71B06DECD}"/>
          </ac:cxnSpMkLst>
        </pc:cxnChg>
        <pc:cxnChg chg="mod ord">
          <ac:chgData name="Lucas Jellema" userId="7e183fbb-84e0-44b3-9b03-0792bc8d162b" providerId="ADAL" clId="{CF5DDA07-2E88-41CC-87FA-15B12F058869}" dt="2024-06-14T20:11:15.703" v="4667" actId="14100"/>
          <ac:cxnSpMkLst>
            <pc:docMk/>
            <pc:sldMk cId="3764972456" sldId="13165"/>
            <ac:cxnSpMk id="13" creationId="{9F89CA5D-AE3E-B4D0-4F88-707A64C36812}"/>
          </ac:cxnSpMkLst>
        </pc:cxnChg>
        <pc:cxnChg chg="del mod">
          <ac:chgData name="Lucas Jellema" userId="7e183fbb-84e0-44b3-9b03-0792bc8d162b" providerId="ADAL" clId="{CF5DDA07-2E88-41CC-87FA-15B12F058869}" dt="2024-06-14T20:10:32.157" v="4660" actId="478"/>
          <ac:cxnSpMkLst>
            <pc:docMk/>
            <pc:sldMk cId="3764972456" sldId="13165"/>
            <ac:cxnSpMk id="16" creationId="{6199A70B-2CC4-0190-A90C-349E9739396A}"/>
          </ac:cxnSpMkLst>
        </pc:cxnChg>
        <pc:cxnChg chg="mod">
          <ac:chgData name="Lucas Jellema" userId="7e183fbb-84e0-44b3-9b03-0792bc8d162b" providerId="ADAL" clId="{CF5DDA07-2E88-41CC-87FA-15B12F058869}" dt="2024-06-14T20:10:24.426" v="4659" actId="1038"/>
          <ac:cxnSpMkLst>
            <pc:docMk/>
            <pc:sldMk cId="3764972456" sldId="13165"/>
            <ac:cxnSpMk id="17" creationId="{72DE41E5-13A8-1B7D-E145-D7294FEF44E4}"/>
          </ac:cxnSpMkLst>
        </pc:cxnChg>
      </pc:sldChg>
      <pc:sldChg chg="addSp modSp new mod">
        <pc:chgData name="Lucas Jellema" userId="7e183fbb-84e0-44b3-9b03-0792bc8d162b" providerId="ADAL" clId="{CF5DDA07-2E88-41CC-87FA-15B12F058869}" dt="2024-06-15T04:10:19.916" v="5834" actId="1076"/>
        <pc:sldMkLst>
          <pc:docMk/>
          <pc:sldMk cId="3655936502" sldId="13166"/>
        </pc:sldMkLst>
        <pc:spChg chg="mod">
          <ac:chgData name="Lucas Jellema" userId="7e183fbb-84e0-44b3-9b03-0792bc8d162b" providerId="ADAL" clId="{CF5DDA07-2E88-41CC-87FA-15B12F058869}" dt="2024-06-14T20:17:49.720" v="4869" actId="20577"/>
          <ac:spMkLst>
            <pc:docMk/>
            <pc:sldMk cId="3655936502" sldId="13166"/>
            <ac:spMk id="3" creationId="{F53C93F3-84F6-4F78-9B12-09CACAAC4B48}"/>
          </ac:spMkLst>
        </pc:spChg>
        <pc:spChg chg="mod">
          <ac:chgData name="Lucas Jellema" userId="7e183fbb-84e0-44b3-9b03-0792bc8d162b" providerId="ADAL" clId="{CF5DDA07-2E88-41CC-87FA-15B12F058869}" dt="2024-06-15T04:10:00.305" v="5832" actId="20577"/>
          <ac:spMkLst>
            <pc:docMk/>
            <pc:sldMk cId="3655936502" sldId="13166"/>
            <ac:spMk id="4" creationId="{D48CEB7C-D83B-C96F-0C38-0B8B7982A2E6}"/>
          </ac:spMkLst>
        </pc:spChg>
        <pc:picChg chg="add mod">
          <ac:chgData name="Lucas Jellema" userId="7e183fbb-84e0-44b3-9b03-0792bc8d162b" providerId="ADAL" clId="{CF5DDA07-2E88-41CC-87FA-15B12F058869}" dt="2024-06-15T04:10:19.916" v="5834" actId="1076"/>
          <ac:picMkLst>
            <pc:docMk/>
            <pc:sldMk cId="3655936502" sldId="13166"/>
            <ac:picMk id="7" creationId="{A5B42E14-9679-842A-5A4B-85352D3ABBDC}"/>
          </ac:picMkLst>
        </pc:picChg>
      </pc:sldChg>
      <pc:sldChg chg="addSp modSp new mod ord">
        <pc:chgData name="Lucas Jellema" userId="7e183fbb-84e0-44b3-9b03-0792bc8d162b" providerId="ADAL" clId="{CF5DDA07-2E88-41CC-87FA-15B12F058869}" dt="2024-06-15T04:08:24.135" v="5658" actId="1035"/>
        <pc:sldMkLst>
          <pc:docMk/>
          <pc:sldMk cId="1995892452" sldId="13167"/>
        </pc:sldMkLst>
        <pc:spChg chg="mod">
          <ac:chgData name="Lucas Jellema" userId="7e183fbb-84e0-44b3-9b03-0792bc8d162b" providerId="ADAL" clId="{CF5DDA07-2E88-41CC-87FA-15B12F058869}" dt="2024-06-15T04:08:07.339" v="5628" actId="20577"/>
          <ac:spMkLst>
            <pc:docMk/>
            <pc:sldMk cId="1995892452" sldId="13167"/>
            <ac:spMk id="3" creationId="{C3DCB10F-B5A1-206B-984E-D693B8AC6153}"/>
          </ac:spMkLst>
        </pc:spChg>
        <pc:spChg chg="add mod">
          <ac:chgData name="Lucas Jellema" userId="7e183fbb-84e0-44b3-9b03-0792bc8d162b" providerId="ADAL" clId="{CF5DDA07-2E88-41CC-87FA-15B12F058869}" dt="2024-06-15T04:08:24.135" v="5658" actId="1035"/>
          <ac:spMkLst>
            <pc:docMk/>
            <pc:sldMk cId="1995892452" sldId="13167"/>
            <ac:spMk id="11" creationId="{2BB5D095-485E-5585-8BC1-417AF3F58B5C}"/>
          </ac:spMkLst>
        </pc:spChg>
        <pc:picChg chg="add mod">
          <ac:chgData name="Lucas Jellema" userId="7e183fbb-84e0-44b3-9b03-0792bc8d162b" providerId="ADAL" clId="{CF5DDA07-2E88-41CC-87FA-15B12F058869}" dt="2024-06-14T20:24:57.595" v="5490" actId="1076"/>
          <ac:picMkLst>
            <pc:docMk/>
            <pc:sldMk cId="1995892452" sldId="13167"/>
            <ac:picMk id="8" creationId="{60561989-4A37-A93A-8D00-085E8508C8E1}"/>
          </ac:picMkLst>
        </pc:picChg>
        <pc:picChg chg="add mod">
          <ac:chgData name="Lucas Jellema" userId="7e183fbb-84e0-44b3-9b03-0792bc8d162b" providerId="ADAL" clId="{CF5DDA07-2E88-41CC-87FA-15B12F058869}" dt="2024-06-15T04:08:15.407" v="5639" actId="1440"/>
          <ac:picMkLst>
            <pc:docMk/>
            <pc:sldMk cId="1995892452" sldId="13167"/>
            <ac:picMk id="10" creationId="{A0038DCC-181A-8B43-8C17-A49CE74EFD2E}"/>
          </ac:picMkLst>
        </pc:picChg>
      </pc:sldChg>
      <pc:sldChg chg="modSp add mod modTransition">
        <pc:chgData name="Lucas Jellema" userId="7e183fbb-84e0-44b3-9b03-0792bc8d162b" providerId="ADAL" clId="{CF5DDA07-2E88-41CC-87FA-15B12F058869}" dt="2024-06-15T04:09:26.138" v="5728" actId="14100"/>
        <pc:sldMkLst>
          <pc:docMk/>
          <pc:sldMk cId="2037610000" sldId="13168"/>
        </pc:sldMkLst>
        <pc:spChg chg="mod">
          <ac:chgData name="Lucas Jellema" userId="7e183fbb-84e0-44b3-9b03-0792bc8d162b" providerId="ADAL" clId="{CF5DDA07-2E88-41CC-87FA-15B12F058869}" dt="2024-06-15T04:09:26.138" v="5728" actId="14100"/>
          <ac:spMkLst>
            <pc:docMk/>
            <pc:sldMk cId="2037610000" sldId="13168"/>
            <ac:spMk id="3" creationId="{C3DCB10F-B5A1-206B-984E-D693B8AC6153}"/>
          </ac:spMkLst>
        </pc:spChg>
        <pc:spChg chg="mod">
          <ac:chgData name="Lucas Jellema" userId="7e183fbb-84e0-44b3-9b03-0792bc8d162b" providerId="ADAL" clId="{CF5DDA07-2E88-41CC-87FA-15B12F058869}" dt="2024-06-14T20:25:56.470" v="5503" actId="1076"/>
          <ac:spMkLst>
            <pc:docMk/>
            <pc:sldMk cId="2037610000" sldId="13168"/>
            <ac:spMk id="11" creationId="{2BB5D095-485E-5585-8BC1-417AF3F58B5C}"/>
          </ac:spMkLst>
        </pc:spChg>
        <pc:picChg chg="mod">
          <ac:chgData name="Lucas Jellema" userId="7e183fbb-84e0-44b3-9b03-0792bc8d162b" providerId="ADAL" clId="{CF5DDA07-2E88-41CC-87FA-15B12F058869}" dt="2024-06-14T20:25:59.055" v="5504" actId="14100"/>
          <ac:picMkLst>
            <pc:docMk/>
            <pc:sldMk cId="2037610000" sldId="13168"/>
            <ac:picMk id="8" creationId="{60561989-4A37-A93A-8D00-085E8508C8E1}"/>
          </ac:picMkLst>
        </pc:picChg>
        <pc:picChg chg="mod">
          <ac:chgData name="Lucas Jellema" userId="7e183fbb-84e0-44b3-9b03-0792bc8d162b" providerId="ADAL" clId="{CF5DDA07-2E88-41CC-87FA-15B12F058869}" dt="2024-06-15T04:08:36.934" v="5703" actId="1036"/>
          <ac:picMkLst>
            <pc:docMk/>
            <pc:sldMk cId="2037610000" sldId="13168"/>
            <ac:picMk id="10" creationId="{A0038DCC-181A-8B43-8C17-A49CE74EFD2E}"/>
          </ac:picMkLst>
        </pc:picChg>
      </pc:sldChg>
      <pc:sldChg chg="addSp modSp new mod">
        <pc:chgData name="Lucas Jellema" userId="7e183fbb-84e0-44b3-9b03-0792bc8d162b" providerId="ADAL" clId="{CF5DDA07-2E88-41CC-87FA-15B12F058869}" dt="2024-06-15T04:18:10.717" v="6141" actId="1076"/>
        <pc:sldMkLst>
          <pc:docMk/>
          <pc:sldMk cId="3026122901" sldId="13169"/>
        </pc:sldMkLst>
        <pc:spChg chg="mod">
          <ac:chgData name="Lucas Jellema" userId="7e183fbb-84e0-44b3-9b03-0792bc8d162b" providerId="ADAL" clId="{CF5DDA07-2E88-41CC-87FA-15B12F058869}" dt="2024-06-15T04:14:57.325" v="5943" actId="20577"/>
          <ac:spMkLst>
            <pc:docMk/>
            <pc:sldMk cId="3026122901" sldId="13169"/>
            <ac:spMk id="3" creationId="{083B242E-BEC6-23F7-0610-DAFDC8EF37AA}"/>
          </ac:spMkLst>
        </pc:spChg>
        <pc:spChg chg="mod">
          <ac:chgData name="Lucas Jellema" userId="7e183fbb-84e0-44b3-9b03-0792bc8d162b" providerId="ADAL" clId="{CF5DDA07-2E88-41CC-87FA-15B12F058869}" dt="2024-06-15T04:18:03.134" v="6140" actId="14100"/>
          <ac:spMkLst>
            <pc:docMk/>
            <pc:sldMk cId="3026122901" sldId="13169"/>
            <ac:spMk id="4" creationId="{AD801236-B7DB-C256-0B04-B23F8BA0546E}"/>
          </ac:spMkLst>
        </pc:spChg>
        <pc:picChg chg="add mod">
          <ac:chgData name="Lucas Jellema" userId="7e183fbb-84e0-44b3-9b03-0792bc8d162b" providerId="ADAL" clId="{CF5DDA07-2E88-41CC-87FA-15B12F058869}" dt="2024-06-15T04:17:06.973" v="6137" actId="1076"/>
          <ac:picMkLst>
            <pc:docMk/>
            <pc:sldMk cId="3026122901" sldId="13169"/>
            <ac:picMk id="8" creationId="{BF82FEF0-4E0A-F35F-9020-FA5812343DA5}"/>
          </ac:picMkLst>
        </pc:picChg>
        <pc:picChg chg="add mod">
          <ac:chgData name="Lucas Jellema" userId="7e183fbb-84e0-44b3-9b03-0792bc8d162b" providerId="ADAL" clId="{CF5DDA07-2E88-41CC-87FA-15B12F058869}" dt="2024-06-15T04:18:10.717" v="6141" actId="1076"/>
          <ac:picMkLst>
            <pc:docMk/>
            <pc:sldMk cId="3026122901" sldId="13169"/>
            <ac:picMk id="10" creationId="{90BB69AF-E65B-992B-3B08-182C507D770F}"/>
          </ac:picMkLst>
        </pc:picChg>
      </pc:sldChg>
      <pc:sldChg chg="addSp delSp modSp add mod">
        <pc:chgData name="Lucas Jellema" userId="7e183fbb-84e0-44b3-9b03-0792bc8d162b" providerId="ADAL" clId="{CF5DDA07-2E88-41CC-87FA-15B12F058869}" dt="2024-06-15T04:18:29.785" v="6146" actId="14100"/>
        <pc:sldMkLst>
          <pc:docMk/>
          <pc:sldMk cId="2263179741" sldId="13170"/>
        </pc:sldMkLst>
        <pc:spChg chg="del">
          <ac:chgData name="Lucas Jellema" userId="7e183fbb-84e0-44b3-9b03-0792bc8d162b" providerId="ADAL" clId="{CF5DDA07-2E88-41CC-87FA-15B12F058869}" dt="2024-06-15T04:18:18.674" v="6143" actId="478"/>
          <ac:spMkLst>
            <pc:docMk/>
            <pc:sldMk cId="2263179741" sldId="13170"/>
            <ac:spMk id="4" creationId="{AD801236-B7DB-C256-0B04-B23F8BA0546E}"/>
          </ac:spMkLst>
        </pc:spChg>
        <pc:spChg chg="add del mod">
          <ac:chgData name="Lucas Jellema" userId="7e183fbb-84e0-44b3-9b03-0792bc8d162b" providerId="ADAL" clId="{CF5DDA07-2E88-41CC-87FA-15B12F058869}" dt="2024-06-15T04:18:22.747" v="6144" actId="478"/>
          <ac:spMkLst>
            <pc:docMk/>
            <pc:sldMk cId="2263179741" sldId="13170"/>
            <ac:spMk id="9" creationId="{1FEF7738-6B0E-2D8C-45CF-A31054936976}"/>
          </ac:spMkLst>
        </pc:spChg>
        <pc:picChg chg="mod">
          <ac:chgData name="Lucas Jellema" userId="7e183fbb-84e0-44b3-9b03-0792bc8d162b" providerId="ADAL" clId="{CF5DDA07-2E88-41CC-87FA-15B12F058869}" dt="2024-06-15T04:18:29.785" v="6146" actId="14100"/>
          <ac:picMkLst>
            <pc:docMk/>
            <pc:sldMk cId="2263179741" sldId="13170"/>
            <ac:picMk id="8" creationId="{BF82FEF0-4E0A-F35F-9020-FA5812343DA5}"/>
          </ac:picMkLst>
        </pc:picChg>
        <pc:picChg chg="del">
          <ac:chgData name="Lucas Jellema" userId="7e183fbb-84e0-44b3-9b03-0792bc8d162b" providerId="ADAL" clId="{CF5DDA07-2E88-41CC-87FA-15B12F058869}" dt="2024-06-15T04:18:18.674" v="6143" actId="478"/>
          <ac:picMkLst>
            <pc:docMk/>
            <pc:sldMk cId="2263179741" sldId="13170"/>
            <ac:picMk id="10" creationId="{90BB69AF-E65B-992B-3B08-182C507D770F}"/>
          </ac:picMkLst>
        </pc:picChg>
      </pc:sldChg>
      <pc:sldChg chg="addSp modSp new mod modAnim">
        <pc:chgData name="Lucas Jellema" userId="7e183fbb-84e0-44b3-9b03-0792bc8d162b" providerId="ADAL" clId="{CF5DDA07-2E88-41CC-87FA-15B12F058869}" dt="2024-06-15T04:45:16.045" v="6450"/>
        <pc:sldMkLst>
          <pc:docMk/>
          <pc:sldMk cId="305348833" sldId="13171"/>
        </pc:sldMkLst>
        <pc:spChg chg="add mod">
          <ac:chgData name="Lucas Jellema" userId="7e183fbb-84e0-44b3-9b03-0792bc8d162b" providerId="ADAL" clId="{CF5DDA07-2E88-41CC-87FA-15B12F058869}" dt="2024-06-15T04:42:39.682" v="6422" actId="20577"/>
          <ac:spMkLst>
            <pc:docMk/>
            <pc:sldMk cId="305348833" sldId="13171"/>
            <ac:spMk id="19" creationId="{0765B83C-F661-8B30-F5AF-DDB889ACB2AB}"/>
          </ac:spMkLst>
        </pc:spChg>
        <pc:spChg chg="add mod">
          <ac:chgData name="Lucas Jellema" userId="7e183fbb-84e0-44b3-9b03-0792bc8d162b" providerId="ADAL" clId="{CF5DDA07-2E88-41CC-87FA-15B12F058869}" dt="2024-06-15T04:42:53.852" v="6426" actId="20577"/>
          <ac:spMkLst>
            <pc:docMk/>
            <pc:sldMk cId="305348833" sldId="13171"/>
            <ac:spMk id="20" creationId="{32047185-F426-B279-143A-52BB4D206D17}"/>
          </ac:spMkLst>
        </pc:spChg>
        <pc:picChg chg="add mod">
          <ac:chgData name="Lucas Jellema" userId="7e183fbb-84e0-44b3-9b03-0792bc8d162b" providerId="ADAL" clId="{CF5DDA07-2E88-41CC-87FA-15B12F058869}" dt="2024-06-15T04:19:29.080" v="6149" actId="1076"/>
          <ac:picMkLst>
            <pc:docMk/>
            <pc:sldMk cId="305348833" sldId="13171"/>
            <ac:picMk id="8" creationId="{C9C9906D-2B84-12EB-CDB6-EF0FFE6A58BA}"/>
          </ac:picMkLst>
        </pc:picChg>
        <pc:picChg chg="add mod">
          <ac:chgData name="Lucas Jellema" userId="7e183fbb-84e0-44b3-9b03-0792bc8d162b" providerId="ADAL" clId="{CF5DDA07-2E88-41CC-87FA-15B12F058869}" dt="2024-06-15T04:22:38.872" v="6154" actId="1076"/>
          <ac:picMkLst>
            <pc:docMk/>
            <pc:sldMk cId="305348833" sldId="13171"/>
            <ac:picMk id="10" creationId="{25B90D9A-8F19-901B-C9A0-97A058544A71}"/>
          </ac:picMkLst>
        </pc:picChg>
        <pc:picChg chg="add mod">
          <ac:chgData name="Lucas Jellema" userId="7e183fbb-84e0-44b3-9b03-0792bc8d162b" providerId="ADAL" clId="{CF5DDA07-2E88-41CC-87FA-15B12F058869}" dt="2024-06-15T04:22:37.169" v="6153" actId="1076"/>
          <ac:picMkLst>
            <pc:docMk/>
            <pc:sldMk cId="305348833" sldId="13171"/>
            <ac:picMk id="12" creationId="{C5354C97-E659-88F3-FA82-E2FAF5D144E8}"/>
          </ac:picMkLst>
        </pc:picChg>
        <pc:cxnChg chg="add">
          <ac:chgData name="Lucas Jellema" userId="7e183fbb-84e0-44b3-9b03-0792bc8d162b" providerId="ADAL" clId="{CF5DDA07-2E88-41CC-87FA-15B12F058869}" dt="2024-06-15T04:22:47.221" v="6155" actId="11529"/>
          <ac:cxnSpMkLst>
            <pc:docMk/>
            <pc:sldMk cId="305348833" sldId="13171"/>
            <ac:cxnSpMk id="14" creationId="{54F8E8D1-A9C1-CC63-B9F3-C6A2D9ACDEA7}"/>
          </ac:cxnSpMkLst>
        </pc:cxnChg>
        <pc:cxnChg chg="add">
          <ac:chgData name="Lucas Jellema" userId="7e183fbb-84e0-44b3-9b03-0792bc8d162b" providerId="ADAL" clId="{CF5DDA07-2E88-41CC-87FA-15B12F058869}" dt="2024-06-15T04:22:56.850" v="6156" actId="11529"/>
          <ac:cxnSpMkLst>
            <pc:docMk/>
            <pc:sldMk cId="305348833" sldId="13171"/>
            <ac:cxnSpMk id="16" creationId="{0F79AE22-6BD9-F26A-6BBA-72FB907A23E8}"/>
          </ac:cxnSpMkLst>
        </pc:cxnChg>
        <pc:cxnChg chg="add">
          <ac:chgData name="Lucas Jellema" userId="7e183fbb-84e0-44b3-9b03-0792bc8d162b" providerId="ADAL" clId="{CF5DDA07-2E88-41CC-87FA-15B12F058869}" dt="2024-06-15T04:23:17.921" v="6157" actId="11529"/>
          <ac:cxnSpMkLst>
            <pc:docMk/>
            <pc:sldMk cId="305348833" sldId="13171"/>
            <ac:cxnSpMk id="18" creationId="{CB19CE17-1B50-9F29-C6E1-E53BD345E299}"/>
          </ac:cxnSpMkLst>
        </pc:cxnChg>
      </pc:sldChg>
      <pc:sldChg chg="addSp modSp add mod modTransition modAnim">
        <pc:chgData name="Lucas Jellema" userId="7e183fbb-84e0-44b3-9b03-0792bc8d162b" providerId="ADAL" clId="{CF5DDA07-2E88-41CC-87FA-15B12F058869}" dt="2024-06-15T04:47:06.914" v="6489"/>
        <pc:sldMkLst>
          <pc:docMk/>
          <pc:sldMk cId="139930060" sldId="13172"/>
        </pc:sldMkLst>
        <pc:spChg chg="mod">
          <ac:chgData name="Lucas Jellema" userId="7e183fbb-84e0-44b3-9b03-0792bc8d162b" providerId="ADAL" clId="{CF5DDA07-2E88-41CC-87FA-15B12F058869}" dt="2024-06-15T04:23:42.718" v="6238" actId="1038"/>
          <ac:spMkLst>
            <pc:docMk/>
            <pc:sldMk cId="139930060" sldId="13172"/>
            <ac:spMk id="4" creationId="{62534273-9B9D-499A-0F59-F10995C4A89E}"/>
          </ac:spMkLst>
        </pc:spChg>
        <pc:spChg chg="add mod">
          <ac:chgData name="Lucas Jellema" userId="7e183fbb-84e0-44b3-9b03-0792bc8d162b" providerId="ADAL" clId="{CF5DDA07-2E88-41CC-87FA-15B12F058869}" dt="2024-06-15T04:43:14.793" v="6430" actId="20577"/>
          <ac:spMkLst>
            <pc:docMk/>
            <pc:sldMk cId="139930060" sldId="13172"/>
            <ac:spMk id="26" creationId="{2E362241-A2A3-57E0-5B0E-97E94108E006}"/>
          </ac:spMkLst>
        </pc:spChg>
        <pc:spChg chg="add mod">
          <ac:chgData name="Lucas Jellema" userId="7e183fbb-84e0-44b3-9b03-0792bc8d162b" providerId="ADAL" clId="{CF5DDA07-2E88-41CC-87FA-15B12F058869}" dt="2024-06-15T04:46:27.453" v="6486" actId="1035"/>
          <ac:spMkLst>
            <pc:docMk/>
            <pc:sldMk cId="139930060" sldId="13172"/>
            <ac:spMk id="27" creationId="{1EB57449-E5C1-3237-257A-18EC24E4C293}"/>
          </ac:spMkLst>
        </pc:spChg>
        <pc:spChg chg="add mod">
          <ac:chgData name="Lucas Jellema" userId="7e183fbb-84e0-44b3-9b03-0792bc8d162b" providerId="ADAL" clId="{CF5DDA07-2E88-41CC-87FA-15B12F058869}" dt="2024-06-15T04:43:54.419" v="6436" actId="20577"/>
          <ac:spMkLst>
            <pc:docMk/>
            <pc:sldMk cId="139930060" sldId="13172"/>
            <ac:spMk id="28" creationId="{37580104-8C84-09C1-741C-26FCE6E55545}"/>
          </ac:spMkLst>
        </pc:spChg>
        <pc:picChg chg="mod">
          <ac:chgData name="Lucas Jellema" userId="7e183fbb-84e0-44b3-9b03-0792bc8d162b" providerId="ADAL" clId="{CF5DDA07-2E88-41CC-87FA-15B12F058869}" dt="2024-06-15T04:23:42.718" v="6238" actId="1038"/>
          <ac:picMkLst>
            <pc:docMk/>
            <pc:sldMk cId="139930060" sldId="13172"/>
            <ac:picMk id="8" creationId="{C9C9906D-2B84-12EB-CDB6-EF0FFE6A58BA}"/>
          </ac:picMkLst>
        </pc:picChg>
        <pc:picChg chg="add mod">
          <ac:chgData name="Lucas Jellema" userId="7e183fbb-84e0-44b3-9b03-0792bc8d162b" providerId="ADAL" clId="{CF5DDA07-2E88-41CC-87FA-15B12F058869}" dt="2024-06-15T04:24:01.114" v="6241" actId="1076"/>
          <ac:picMkLst>
            <pc:docMk/>
            <pc:sldMk cId="139930060" sldId="13172"/>
            <ac:picMk id="9" creationId="{36C03750-27FE-E5BB-9212-743768294170}"/>
          </ac:picMkLst>
        </pc:picChg>
        <pc:picChg chg="mod">
          <ac:chgData name="Lucas Jellema" userId="7e183fbb-84e0-44b3-9b03-0792bc8d162b" providerId="ADAL" clId="{CF5DDA07-2E88-41CC-87FA-15B12F058869}" dt="2024-06-15T04:23:42.718" v="6238" actId="1038"/>
          <ac:picMkLst>
            <pc:docMk/>
            <pc:sldMk cId="139930060" sldId="13172"/>
            <ac:picMk id="10" creationId="{25B90D9A-8F19-901B-C9A0-97A058544A71}"/>
          </ac:picMkLst>
        </pc:picChg>
        <pc:picChg chg="mod">
          <ac:chgData name="Lucas Jellema" userId="7e183fbb-84e0-44b3-9b03-0792bc8d162b" providerId="ADAL" clId="{CF5DDA07-2E88-41CC-87FA-15B12F058869}" dt="2024-06-15T04:23:42.718" v="6238" actId="1038"/>
          <ac:picMkLst>
            <pc:docMk/>
            <pc:sldMk cId="139930060" sldId="13172"/>
            <ac:picMk id="12" creationId="{C5354C97-E659-88F3-FA82-E2FAF5D144E8}"/>
          </ac:picMkLst>
        </pc:picChg>
        <pc:picChg chg="add mod">
          <ac:chgData name="Lucas Jellema" userId="7e183fbb-84e0-44b3-9b03-0792bc8d162b" providerId="ADAL" clId="{CF5DDA07-2E88-41CC-87FA-15B12F058869}" dt="2024-06-15T04:24:44.604" v="6249" actId="1076"/>
          <ac:picMkLst>
            <pc:docMk/>
            <pc:sldMk cId="139930060" sldId="13172"/>
            <ac:picMk id="20" creationId="{EED76C3B-989E-947D-58B6-3A4DD8E7C7D1}"/>
          </ac:picMkLst>
        </pc:picChg>
        <pc:cxnChg chg="add mod">
          <ac:chgData name="Lucas Jellema" userId="7e183fbb-84e0-44b3-9b03-0792bc8d162b" providerId="ADAL" clId="{CF5DDA07-2E88-41CC-87FA-15B12F058869}" dt="2024-06-15T04:37:15.581" v="6370" actId="14100"/>
          <ac:cxnSpMkLst>
            <pc:docMk/>
            <pc:sldMk cId="139930060" sldId="13172"/>
            <ac:cxnSpMk id="13" creationId="{57D72D53-7C62-3ECF-461B-A784A66B97C6}"/>
          </ac:cxnSpMkLst>
        </pc:cxnChg>
        <pc:cxnChg chg="mod">
          <ac:chgData name="Lucas Jellema" userId="7e183fbb-84e0-44b3-9b03-0792bc8d162b" providerId="ADAL" clId="{CF5DDA07-2E88-41CC-87FA-15B12F058869}" dt="2024-06-15T04:23:42.718" v="6238" actId="1038"/>
          <ac:cxnSpMkLst>
            <pc:docMk/>
            <pc:sldMk cId="139930060" sldId="13172"/>
            <ac:cxnSpMk id="14" creationId="{54F8E8D1-A9C1-CC63-B9F3-C6A2D9ACDEA7}"/>
          </ac:cxnSpMkLst>
        </pc:cxnChg>
        <pc:cxnChg chg="mod">
          <ac:chgData name="Lucas Jellema" userId="7e183fbb-84e0-44b3-9b03-0792bc8d162b" providerId="ADAL" clId="{CF5DDA07-2E88-41CC-87FA-15B12F058869}" dt="2024-06-15T04:23:42.718" v="6238" actId="1038"/>
          <ac:cxnSpMkLst>
            <pc:docMk/>
            <pc:sldMk cId="139930060" sldId="13172"/>
            <ac:cxnSpMk id="16" creationId="{0F79AE22-6BD9-F26A-6BBA-72FB907A23E8}"/>
          </ac:cxnSpMkLst>
        </pc:cxnChg>
        <pc:cxnChg chg="mod ord">
          <ac:chgData name="Lucas Jellema" userId="7e183fbb-84e0-44b3-9b03-0792bc8d162b" providerId="ADAL" clId="{CF5DDA07-2E88-41CC-87FA-15B12F058869}" dt="2024-06-15T04:24:18.672" v="6243" actId="166"/>
          <ac:cxnSpMkLst>
            <pc:docMk/>
            <pc:sldMk cId="139930060" sldId="13172"/>
            <ac:cxnSpMk id="18" creationId="{CB19CE17-1B50-9F29-C6E1-E53BD345E299}"/>
          </ac:cxnSpMkLst>
        </pc:cxnChg>
        <pc:cxnChg chg="add mod">
          <ac:chgData name="Lucas Jellema" userId="7e183fbb-84e0-44b3-9b03-0792bc8d162b" providerId="ADAL" clId="{CF5DDA07-2E88-41CC-87FA-15B12F058869}" dt="2024-06-15T04:37:29.480" v="6373" actId="14100"/>
          <ac:cxnSpMkLst>
            <pc:docMk/>
            <pc:sldMk cId="139930060" sldId="13172"/>
            <ac:cxnSpMk id="23" creationId="{81A6926F-6F42-54B3-281D-178B72D278E3}"/>
          </ac:cxnSpMkLst>
        </pc:cxnChg>
      </pc:sldChg>
      <pc:sldChg chg="addSp delSp modSp add mod modAnim">
        <pc:chgData name="Lucas Jellema" userId="7e183fbb-84e0-44b3-9b03-0792bc8d162b" providerId="ADAL" clId="{CF5DDA07-2E88-41CC-87FA-15B12F058869}" dt="2024-06-15T04:26:51.402" v="6328"/>
        <pc:sldMkLst>
          <pc:docMk/>
          <pc:sldMk cId="4100808500" sldId="13173"/>
        </pc:sldMkLst>
        <pc:picChg chg="del">
          <ac:chgData name="Lucas Jellema" userId="7e183fbb-84e0-44b3-9b03-0792bc8d162b" providerId="ADAL" clId="{CF5DDA07-2E88-41CC-87FA-15B12F058869}" dt="2024-06-15T04:25:05.684" v="6252" actId="478"/>
          <ac:picMkLst>
            <pc:docMk/>
            <pc:sldMk cId="4100808500" sldId="13173"/>
            <ac:picMk id="8" creationId="{C9C9906D-2B84-12EB-CDB6-EF0FFE6A58BA}"/>
          </ac:picMkLst>
        </pc:picChg>
        <pc:picChg chg="mod">
          <ac:chgData name="Lucas Jellema" userId="7e183fbb-84e0-44b3-9b03-0792bc8d162b" providerId="ADAL" clId="{CF5DDA07-2E88-41CC-87FA-15B12F058869}" dt="2024-06-15T04:25:58.625" v="6321" actId="1076"/>
          <ac:picMkLst>
            <pc:docMk/>
            <pc:sldMk cId="4100808500" sldId="13173"/>
            <ac:picMk id="9" creationId="{36C03750-27FE-E5BB-9212-743768294170}"/>
          </ac:picMkLst>
        </pc:picChg>
        <pc:picChg chg="mod">
          <ac:chgData name="Lucas Jellema" userId="7e183fbb-84e0-44b3-9b03-0792bc8d162b" providerId="ADAL" clId="{CF5DDA07-2E88-41CC-87FA-15B12F058869}" dt="2024-06-15T04:25:35.518" v="6315" actId="1037"/>
          <ac:picMkLst>
            <pc:docMk/>
            <pc:sldMk cId="4100808500" sldId="13173"/>
            <ac:picMk id="12" creationId="{C5354C97-E659-88F3-FA82-E2FAF5D144E8}"/>
          </ac:picMkLst>
        </pc:picChg>
        <pc:picChg chg="add mod">
          <ac:chgData name="Lucas Jellema" userId="7e183fbb-84e0-44b3-9b03-0792bc8d162b" providerId="ADAL" clId="{CF5DDA07-2E88-41CC-87FA-15B12F058869}" dt="2024-06-15T04:26:15.946" v="6323" actId="1076"/>
          <ac:picMkLst>
            <pc:docMk/>
            <pc:sldMk cId="4100808500" sldId="13173"/>
            <ac:picMk id="17" creationId="{7F7ED1E3-C096-2979-8042-E58CE5DD983F}"/>
          </ac:picMkLst>
        </pc:picChg>
        <pc:picChg chg="mod">
          <ac:chgData name="Lucas Jellema" userId="7e183fbb-84e0-44b3-9b03-0792bc8d162b" providerId="ADAL" clId="{CF5DDA07-2E88-41CC-87FA-15B12F058869}" dt="2024-06-15T04:25:43.137" v="6318" actId="1076"/>
          <ac:picMkLst>
            <pc:docMk/>
            <pc:sldMk cId="4100808500" sldId="13173"/>
            <ac:picMk id="20" creationId="{EED76C3B-989E-947D-58B6-3A4DD8E7C7D1}"/>
          </ac:picMkLst>
        </pc:picChg>
        <pc:cxnChg chg="mod ord">
          <ac:chgData name="Lucas Jellema" userId="7e183fbb-84e0-44b3-9b03-0792bc8d162b" providerId="ADAL" clId="{CF5DDA07-2E88-41CC-87FA-15B12F058869}" dt="2024-06-15T04:26:20.836" v="6324" actId="166"/>
          <ac:cxnSpMkLst>
            <pc:docMk/>
            <pc:sldMk cId="4100808500" sldId="13173"/>
            <ac:cxnSpMk id="13" creationId="{57D72D53-7C62-3ECF-461B-A784A66B97C6}"/>
          </ac:cxnSpMkLst>
        </pc:cxnChg>
        <pc:cxnChg chg="del">
          <ac:chgData name="Lucas Jellema" userId="7e183fbb-84e0-44b3-9b03-0792bc8d162b" providerId="ADAL" clId="{CF5DDA07-2E88-41CC-87FA-15B12F058869}" dt="2024-06-15T04:25:08.721" v="6253" actId="478"/>
          <ac:cxnSpMkLst>
            <pc:docMk/>
            <pc:sldMk cId="4100808500" sldId="13173"/>
            <ac:cxnSpMk id="14" creationId="{54F8E8D1-A9C1-CC63-B9F3-C6A2D9ACDEA7}"/>
          </ac:cxnSpMkLst>
        </pc:cxnChg>
        <pc:cxnChg chg="mod">
          <ac:chgData name="Lucas Jellema" userId="7e183fbb-84e0-44b3-9b03-0792bc8d162b" providerId="ADAL" clId="{CF5DDA07-2E88-41CC-87FA-15B12F058869}" dt="2024-06-15T04:25:35.518" v="6315" actId="1037"/>
          <ac:cxnSpMkLst>
            <pc:docMk/>
            <pc:sldMk cId="4100808500" sldId="13173"/>
            <ac:cxnSpMk id="16" creationId="{0F79AE22-6BD9-F26A-6BBA-72FB907A23E8}"/>
          </ac:cxnSpMkLst>
        </pc:cxnChg>
        <pc:cxnChg chg="mod">
          <ac:chgData name="Lucas Jellema" userId="7e183fbb-84e0-44b3-9b03-0792bc8d162b" providerId="ADAL" clId="{CF5DDA07-2E88-41CC-87FA-15B12F058869}" dt="2024-06-15T04:25:35.518" v="6315" actId="1037"/>
          <ac:cxnSpMkLst>
            <pc:docMk/>
            <pc:sldMk cId="4100808500" sldId="13173"/>
            <ac:cxnSpMk id="18" creationId="{CB19CE17-1B50-9F29-C6E1-E53BD345E299}"/>
          </ac:cxnSpMkLst>
        </pc:cxnChg>
        <pc:cxnChg chg="add mod">
          <ac:chgData name="Lucas Jellema" userId="7e183fbb-84e0-44b3-9b03-0792bc8d162b" providerId="ADAL" clId="{CF5DDA07-2E88-41CC-87FA-15B12F058869}" dt="2024-06-15T04:26:29.709" v="6327" actId="14100"/>
          <ac:cxnSpMkLst>
            <pc:docMk/>
            <pc:sldMk cId="4100808500" sldId="13173"/>
            <ac:cxnSpMk id="19" creationId="{04CDB7B6-AF95-238E-BE7D-EB0110A06C39}"/>
          </ac:cxnSpMkLst>
        </pc:cxnChg>
      </pc:sldChg>
      <pc:sldChg chg="add ord">
        <pc:chgData name="Lucas Jellema" userId="7e183fbb-84e0-44b3-9b03-0792bc8d162b" providerId="ADAL" clId="{CF5DDA07-2E88-41CC-87FA-15B12F058869}" dt="2024-06-15T04:27:04.376" v="6331"/>
        <pc:sldMkLst>
          <pc:docMk/>
          <pc:sldMk cId="2972629669" sldId="13174"/>
        </pc:sldMkLst>
      </pc:sldChg>
      <pc:sldChg chg="addSp modSp add mod modAnim">
        <pc:chgData name="Lucas Jellema" userId="7e183fbb-84e0-44b3-9b03-0792bc8d162b" providerId="ADAL" clId="{CF5DDA07-2E88-41CC-87FA-15B12F058869}" dt="2024-06-15T04:47:59.335" v="6494"/>
        <pc:sldMkLst>
          <pc:docMk/>
          <pc:sldMk cId="4031672500" sldId="13175"/>
        </pc:sldMkLst>
        <pc:spChg chg="add mod">
          <ac:chgData name="Lucas Jellema" userId="7e183fbb-84e0-44b3-9b03-0792bc8d162b" providerId="ADAL" clId="{CF5DDA07-2E88-41CC-87FA-15B12F058869}" dt="2024-06-15T04:44:10.684" v="6438" actId="1076"/>
          <ac:spMkLst>
            <pc:docMk/>
            <pc:sldMk cId="4031672500" sldId="13175"/>
            <ac:spMk id="24" creationId="{A66ADC9A-3FC6-8815-EC38-B919A81D1F61}"/>
          </ac:spMkLst>
        </pc:spChg>
        <pc:spChg chg="add mod">
          <ac:chgData name="Lucas Jellema" userId="7e183fbb-84e0-44b3-9b03-0792bc8d162b" providerId="ADAL" clId="{CF5DDA07-2E88-41CC-87FA-15B12F058869}" dt="2024-06-15T04:44:36.730" v="6444" actId="20577"/>
          <ac:spMkLst>
            <pc:docMk/>
            <pc:sldMk cId="4031672500" sldId="13175"/>
            <ac:spMk id="25" creationId="{A347F755-7CF2-7F64-7520-B3BE83E7B9E8}"/>
          </ac:spMkLst>
        </pc:spChg>
        <pc:spChg chg="add mod">
          <ac:chgData name="Lucas Jellema" userId="7e183fbb-84e0-44b3-9b03-0792bc8d162b" providerId="ADAL" clId="{CF5DDA07-2E88-41CC-87FA-15B12F058869}" dt="2024-06-15T04:44:46.373" v="6448" actId="20577"/>
          <ac:spMkLst>
            <pc:docMk/>
            <pc:sldMk cId="4031672500" sldId="13175"/>
            <ac:spMk id="26" creationId="{6AF3E8C2-C2D0-F41C-599E-F942D79F9490}"/>
          </ac:spMkLst>
        </pc:spChg>
        <pc:picChg chg="mod">
          <ac:chgData name="Lucas Jellema" userId="7e183fbb-84e0-44b3-9b03-0792bc8d162b" providerId="ADAL" clId="{CF5DDA07-2E88-41CC-87FA-15B12F058869}" dt="2024-06-15T04:39:03.129" v="6380" actId="1076"/>
          <ac:picMkLst>
            <pc:docMk/>
            <pc:sldMk cId="4031672500" sldId="13175"/>
            <ac:picMk id="9" creationId="{36C03750-27FE-E5BB-9212-743768294170}"/>
          </ac:picMkLst>
        </pc:picChg>
        <pc:picChg chg="mod">
          <ac:chgData name="Lucas Jellema" userId="7e183fbb-84e0-44b3-9b03-0792bc8d162b" providerId="ADAL" clId="{CF5DDA07-2E88-41CC-87FA-15B12F058869}" dt="2024-06-15T04:38:35.488" v="6377" actId="1076"/>
          <ac:picMkLst>
            <pc:docMk/>
            <pc:sldMk cId="4031672500" sldId="13175"/>
            <ac:picMk id="10" creationId="{25B90D9A-8F19-901B-C9A0-97A058544A71}"/>
          </ac:picMkLst>
        </pc:picChg>
        <pc:picChg chg="add mod">
          <ac:chgData name="Lucas Jellema" userId="7e183fbb-84e0-44b3-9b03-0792bc8d162b" providerId="ADAL" clId="{CF5DDA07-2E88-41CC-87FA-15B12F058869}" dt="2024-06-15T04:39:56.716" v="6408" actId="1036"/>
          <ac:picMkLst>
            <pc:docMk/>
            <pc:sldMk cId="4031672500" sldId="13175"/>
            <ac:picMk id="11" creationId="{4A39568F-B861-92CF-A9D4-DCAC8A973EB0}"/>
          </ac:picMkLst>
        </pc:picChg>
        <pc:picChg chg="mod">
          <ac:chgData name="Lucas Jellema" userId="7e183fbb-84e0-44b3-9b03-0792bc8d162b" providerId="ADAL" clId="{CF5DDA07-2E88-41CC-87FA-15B12F058869}" dt="2024-06-15T04:39:10.975" v="6381" actId="1076"/>
          <ac:picMkLst>
            <pc:docMk/>
            <pc:sldMk cId="4031672500" sldId="13175"/>
            <ac:picMk id="12" creationId="{C5354C97-E659-88F3-FA82-E2FAF5D144E8}"/>
          </ac:picMkLst>
        </pc:picChg>
        <pc:picChg chg="mod">
          <ac:chgData name="Lucas Jellema" userId="7e183fbb-84e0-44b3-9b03-0792bc8d162b" providerId="ADAL" clId="{CF5DDA07-2E88-41CC-87FA-15B12F058869}" dt="2024-06-15T04:39:14.385" v="6382" actId="1076"/>
          <ac:picMkLst>
            <pc:docMk/>
            <pc:sldMk cId="4031672500" sldId="13175"/>
            <ac:picMk id="20" creationId="{EED76C3B-989E-947D-58B6-3A4DD8E7C7D1}"/>
          </ac:picMkLst>
        </pc:picChg>
        <pc:cxnChg chg="mod">
          <ac:chgData name="Lucas Jellema" userId="7e183fbb-84e0-44b3-9b03-0792bc8d162b" providerId="ADAL" clId="{CF5DDA07-2E88-41CC-87FA-15B12F058869}" dt="2024-06-15T04:39:03.129" v="6380" actId="1076"/>
          <ac:cxnSpMkLst>
            <pc:docMk/>
            <pc:sldMk cId="4031672500" sldId="13175"/>
            <ac:cxnSpMk id="13" creationId="{57D72D53-7C62-3ECF-461B-A784A66B97C6}"/>
          </ac:cxnSpMkLst>
        </pc:cxnChg>
        <pc:cxnChg chg="add mod">
          <ac:chgData name="Lucas Jellema" userId="7e183fbb-84e0-44b3-9b03-0792bc8d162b" providerId="ADAL" clId="{CF5DDA07-2E88-41CC-87FA-15B12F058869}" dt="2024-06-15T04:39:56.716" v="6408" actId="1036"/>
          <ac:cxnSpMkLst>
            <pc:docMk/>
            <pc:sldMk cId="4031672500" sldId="13175"/>
            <ac:cxnSpMk id="15" creationId="{B6645BC2-7C0C-A94C-3297-92FAECF4097C}"/>
          </ac:cxnSpMkLst>
        </pc:cxnChg>
        <pc:cxnChg chg="mod">
          <ac:chgData name="Lucas Jellema" userId="7e183fbb-84e0-44b3-9b03-0792bc8d162b" providerId="ADAL" clId="{CF5DDA07-2E88-41CC-87FA-15B12F058869}" dt="2024-06-15T04:38:38.981" v="6378" actId="1076"/>
          <ac:cxnSpMkLst>
            <pc:docMk/>
            <pc:sldMk cId="4031672500" sldId="13175"/>
            <ac:cxnSpMk id="16" creationId="{0F79AE22-6BD9-F26A-6BBA-72FB907A23E8}"/>
          </ac:cxnSpMkLst>
        </pc:cxnChg>
        <pc:cxnChg chg="add mod">
          <ac:chgData name="Lucas Jellema" userId="7e183fbb-84e0-44b3-9b03-0792bc8d162b" providerId="ADAL" clId="{CF5DDA07-2E88-41CC-87FA-15B12F058869}" dt="2024-06-15T04:40:23.234" v="6411" actId="14100"/>
          <ac:cxnSpMkLst>
            <pc:docMk/>
            <pc:sldMk cId="4031672500" sldId="13175"/>
            <ac:cxnSpMk id="17" creationId="{B501E0BE-1533-4BC2-AD18-5CB8BAA55DA4}"/>
          </ac:cxnSpMkLst>
        </pc:cxnChg>
        <pc:cxnChg chg="mod">
          <ac:chgData name="Lucas Jellema" userId="7e183fbb-84e0-44b3-9b03-0792bc8d162b" providerId="ADAL" clId="{CF5DDA07-2E88-41CC-87FA-15B12F058869}" dt="2024-06-15T04:39:03.129" v="6380" actId="1076"/>
          <ac:cxnSpMkLst>
            <pc:docMk/>
            <pc:sldMk cId="4031672500" sldId="13175"/>
            <ac:cxnSpMk id="18" creationId="{CB19CE17-1B50-9F29-C6E1-E53BD345E299}"/>
          </ac:cxnSpMkLst>
        </pc:cxnChg>
        <pc:cxnChg chg="mod">
          <ac:chgData name="Lucas Jellema" userId="7e183fbb-84e0-44b3-9b03-0792bc8d162b" providerId="ADAL" clId="{CF5DDA07-2E88-41CC-87FA-15B12F058869}" dt="2024-06-15T04:41:16.757" v="6412" actId="14100"/>
          <ac:cxnSpMkLst>
            <pc:docMk/>
            <pc:sldMk cId="4031672500" sldId="13175"/>
            <ac:cxnSpMk id="23" creationId="{81A6926F-6F42-54B3-281D-178B72D278E3}"/>
          </ac:cxnSpMkLst>
        </pc:cxnChg>
      </pc:sldChg>
      <pc:sldMasterChg chg="delSldLayout">
        <pc:chgData name="Lucas Jellema" userId="7e183fbb-84e0-44b3-9b03-0792bc8d162b" providerId="ADAL" clId="{CF5DDA07-2E88-41CC-87FA-15B12F058869}" dt="2024-06-13T20:13:49.129" v="2583" actId="47"/>
        <pc:sldMasterMkLst>
          <pc:docMk/>
          <pc:sldMasterMk cId="622555708" sldId="2147483672"/>
        </pc:sldMasterMkLst>
        <pc:sldLayoutChg chg="del">
          <pc:chgData name="Lucas Jellema" userId="7e183fbb-84e0-44b3-9b03-0792bc8d162b" providerId="ADAL" clId="{CF5DDA07-2E88-41CC-87FA-15B12F058869}" dt="2024-06-13T20:13:49.129" v="2583" actId="47"/>
          <pc:sldLayoutMkLst>
            <pc:docMk/>
            <pc:sldMasterMk cId="622555708" sldId="2147483672"/>
            <pc:sldLayoutMk cId="3004873731" sldId="2147483876"/>
          </pc:sldLayoutMkLst>
        </pc:sldLayoutChg>
        <pc:sldLayoutChg chg="del">
          <pc:chgData name="Lucas Jellema" userId="7e183fbb-84e0-44b3-9b03-0792bc8d162b" providerId="ADAL" clId="{CF5DDA07-2E88-41CC-87FA-15B12F058869}" dt="2024-06-13T20:13:49.129" v="2583" actId="47"/>
          <pc:sldLayoutMkLst>
            <pc:docMk/>
            <pc:sldMasterMk cId="622555708" sldId="2147483672"/>
            <pc:sldLayoutMk cId="2770014956" sldId="2147483878"/>
          </pc:sldLayoutMkLst>
        </pc:sldLayoutChg>
        <pc:sldLayoutChg chg="del">
          <pc:chgData name="Lucas Jellema" userId="7e183fbb-84e0-44b3-9b03-0792bc8d162b" providerId="ADAL" clId="{CF5DDA07-2E88-41CC-87FA-15B12F058869}" dt="2024-06-13T20:13:49.129" v="2583" actId="47"/>
          <pc:sldLayoutMkLst>
            <pc:docMk/>
            <pc:sldMasterMk cId="622555708" sldId="2147483672"/>
            <pc:sldLayoutMk cId="3068127805" sldId="2147483879"/>
          </pc:sldLayoutMkLst>
        </pc:sldLayoutChg>
        <pc:sldLayoutChg chg="del">
          <pc:chgData name="Lucas Jellema" userId="7e183fbb-84e0-44b3-9b03-0792bc8d162b" providerId="ADAL" clId="{CF5DDA07-2E88-41CC-87FA-15B12F058869}" dt="2024-06-13T20:13:49.129" v="2583" actId="47"/>
          <pc:sldLayoutMkLst>
            <pc:docMk/>
            <pc:sldMasterMk cId="622555708" sldId="2147483672"/>
            <pc:sldLayoutMk cId="4030233688" sldId="21474838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14-6-2024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65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https://developer.chrome.com/docs/extensions/develop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428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4752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6912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855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Logo animation (Intro)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Image</a:t>
            </a:r>
            <a:endParaRPr lang="nl-NL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5F1E0E-48E7-54F9-7075-32EA9DB1B21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6D1D4D96-46DB-418E-C29A-25B921862B2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F74AC0-22F6-7E04-E0C8-05E8AA09C09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77" name="Picture Placeholder 2">
            <a:extLst>
              <a:ext uri="{FF2B5EF4-FFF2-40B4-BE49-F238E27FC236}">
                <a16:creationId xmlns:a16="http://schemas.microsoft.com/office/drawing/2014/main" id="{E0E4E12D-583C-A871-61C8-DEBF47240375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0CF1F0-A070-DE8E-24C3-EE9DCC5C811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03" name="Picture Placeholder 2">
            <a:extLst>
              <a:ext uri="{FF2B5EF4-FFF2-40B4-BE49-F238E27FC236}">
                <a16:creationId xmlns:a16="http://schemas.microsoft.com/office/drawing/2014/main" id="{BA37D52C-12AA-46C1-1E42-D11E5037754B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E931DC-F4A8-4049-26AB-893CF1C0ED3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04" name="Picture Placeholder 2">
            <a:extLst>
              <a:ext uri="{FF2B5EF4-FFF2-40B4-BE49-F238E27FC236}">
                <a16:creationId xmlns:a16="http://schemas.microsoft.com/office/drawing/2014/main" id="{4439E8FC-3014-1224-290E-456390048F7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F908FCA-4000-A121-0F4A-1BE67233ECD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2" name="Picture Placeholder 2">
            <a:extLst>
              <a:ext uri="{FF2B5EF4-FFF2-40B4-BE49-F238E27FC236}">
                <a16:creationId xmlns:a16="http://schemas.microsoft.com/office/drawing/2014/main" id="{A5FF2AB3-CB63-AB3D-BCF5-7F4E0E425CE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Video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D20CB02-4CEB-30EF-B3DA-8AF8E0BB964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4120E6CB-1B79-F288-BF88-05AE8E7C5A5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CF80907-FE0E-7D47-8FCA-71A38D8D349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2ABE4A6B-1676-6C95-B0B5-F00602AA0154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C828850-33B5-F29D-1220-22D7A458ED6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73CB0960-FFE8-BF55-D872-A49A08EA30B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animation (Outr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ID" hidden="1"/>
          <p:cNvGrpSpPr/>
          <p:nvPr userDrawn="1"/>
        </p:nvGrpSpPr>
        <p:grpSpPr>
          <a:xfrm>
            <a:off x="1" y="411227"/>
            <a:ext cx="12199332" cy="6457408"/>
            <a:chOff x="0" y="400593"/>
            <a:chExt cx="12199332" cy="6457408"/>
          </a:xfrm>
          <a:solidFill>
            <a:srgbClr val="00B0F0">
              <a:alpha val="54000"/>
            </a:srgbClr>
          </a:solidFill>
        </p:grpSpPr>
        <p:sp>
          <p:nvSpPr>
            <p:cNvPr id="4" name="Rechthoek 8"/>
            <p:cNvSpPr/>
            <p:nvPr/>
          </p:nvSpPr>
          <p:spPr>
            <a:xfrm rot="16200000">
              <a:off x="-2804605" y="3215196"/>
              <a:ext cx="6447410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Rechthoek 9"/>
            <p:cNvSpPr/>
            <p:nvPr/>
          </p:nvSpPr>
          <p:spPr>
            <a:xfrm>
              <a:off x="0" y="1215632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6" name="Rechthoek 10"/>
            <p:cNvSpPr/>
            <p:nvPr/>
          </p:nvSpPr>
          <p:spPr>
            <a:xfrm>
              <a:off x="0" y="6358543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7" name="Rechthoek 11"/>
            <p:cNvSpPr/>
            <p:nvPr/>
          </p:nvSpPr>
          <p:spPr>
            <a:xfrm rot="16200000">
              <a:off x="8551529" y="3210196"/>
              <a:ext cx="6457405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Rechthoek 12"/>
            <p:cNvSpPr/>
            <p:nvPr/>
          </p:nvSpPr>
          <p:spPr>
            <a:xfrm>
              <a:off x="0" y="410591"/>
              <a:ext cx="12192000" cy="228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Rechthoek 3"/>
          <p:cNvSpPr/>
          <p:nvPr userDrawn="1"/>
        </p:nvSpPr>
        <p:spPr>
          <a:xfrm>
            <a:off x="0" y="0"/>
            <a:ext cx="12192000" cy="6868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10" name="Groep 94"/>
          <p:cNvGrpSpPr>
            <a:grpSpLocks/>
          </p:cNvGrpSpPr>
          <p:nvPr userDrawn="1"/>
        </p:nvGrpSpPr>
        <p:grpSpPr bwMode="auto">
          <a:xfrm>
            <a:off x="4868334" y="3287184"/>
            <a:ext cx="6316133" cy="279400"/>
            <a:chOff x="4867276" y="3287713"/>
            <a:chExt cx="6316663" cy="279400"/>
          </a:xfrm>
        </p:grpSpPr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4867276" y="3294062"/>
              <a:ext cx="218036" cy="266700"/>
            </a:xfrm>
            <a:custGeom>
              <a:avLst/>
              <a:gdLst>
                <a:gd name="T0" fmla="*/ 0 w 64"/>
                <a:gd name="T1" fmla="*/ 0 h 79"/>
                <a:gd name="T2" fmla="*/ 34 w 64"/>
                <a:gd name="T3" fmla="*/ 0 h 79"/>
                <a:gd name="T4" fmla="*/ 55 w 64"/>
                <a:gd name="T5" fmla="*/ 7 h 79"/>
                <a:gd name="T6" fmla="*/ 60 w 64"/>
                <a:gd name="T7" fmla="*/ 19 h 79"/>
                <a:gd name="T8" fmla="*/ 60 w 64"/>
                <a:gd name="T9" fmla="*/ 20 h 79"/>
                <a:gd name="T10" fmla="*/ 47 w 64"/>
                <a:gd name="T11" fmla="*/ 38 h 79"/>
                <a:gd name="T12" fmla="*/ 64 w 64"/>
                <a:gd name="T13" fmla="*/ 57 h 79"/>
                <a:gd name="T14" fmla="*/ 64 w 64"/>
                <a:gd name="T15" fmla="*/ 58 h 79"/>
                <a:gd name="T16" fmla="*/ 35 w 64"/>
                <a:gd name="T17" fmla="*/ 79 h 79"/>
                <a:gd name="T18" fmla="*/ 0 w 64"/>
                <a:gd name="T19" fmla="*/ 79 h 79"/>
                <a:gd name="T20" fmla="*/ 0 w 64"/>
                <a:gd name="T21" fmla="*/ 0 h 79"/>
                <a:gd name="T22" fmla="*/ 32 w 64"/>
                <a:gd name="T23" fmla="*/ 35 h 79"/>
                <a:gd name="T24" fmla="*/ 51 w 64"/>
                <a:gd name="T25" fmla="*/ 21 h 79"/>
                <a:gd name="T26" fmla="*/ 51 w 64"/>
                <a:gd name="T27" fmla="*/ 21 h 79"/>
                <a:gd name="T28" fmla="*/ 33 w 64"/>
                <a:gd name="T29" fmla="*/ 8 h 79"/>
                <a:gd name="T30" fmla="*/ 9 w 64"/>
                <a:gd name="T31" fmla="*/ 8 h 79"/>
                <a:gd name="T32" fmla="*/ 9 w 64"/>
                <a:gd name="T33" fmla="*/ 35 h 79"/>
                <a:gd name="T34" fmla="*/ 32 w 64"/>
                <a:gd name="T35" fmla="*/ 35 h 79"/>
                <a:gd name="T36" fmla="*/ 35 w 64"/>
                <a:gd name="T37" fmla="*/ 71 h 79"/>
                <a:gd name="T38" fmla="*/ 55 w 64"/>
                <a:gd name="T39" fmla="*/ 57 h 79"/>
                <a:gd name="T40" fmla="*/ 55 w 64"/>
                <a:gd name="T41" fmla="*/ 57 h 79"/>
                <a:gd name="T42" fmla="*/ 34 w 64"/>
                <a:gd name="T43" fmla="*/ 43 h 79"/>
                <a:gd name="T44" fmla="*/ 9 w 64"/>
                <a:gd name="T45" fmla="*/ 43 h 79"/>
                <a:gd name="T46" fmla="*/ 9 w 64"/>
                <a:gd name="T47" fmla="*/ 71 h 79"/>
                <a:gd name="T48" fmla="*/ 35 w 64"/>
                <a:gd name="T49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79">
                  <a:moveTo>
                    <a:pt x="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43" y="0"/>
                    <a:pt x="50" y="2"/>
                    <a:pt x="55" y="7"/>
                  </a:cubicBezTo>
                  <a:cubicBezTo>
                    <a:pt x="58" y="10"/>
                    <a:pt x="60" y="14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0"/>
                    <a:pt x="53" y="35"/>
                    <a:pt x="47" y="38"/>
                  </a:cubicBezTo>
                  <a:cubicBezTo>
                    <a:pt x="56" y="41"/>
                    <a:pt x="64" y="46"/>
                    <a:pt x="64" y="5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71"/>
                    <a:pt x="53" y="79"/>
                    <a:pt x="35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2" y="35"/>
                  </a:moveTo>
                  <a:cubicBezTo>
                    <a:pt x="43" y="35"/>
                    <a:pt x="51" y="30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13"/>
                    <a:pt x="44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5"/>
                    <a:pt x="9" y="35"/>
                    <a:pt x="9" y="35"/>
                  </a:cubicBezTo>
                  <a:lnTo>
                    <a:pt x="32" y="35"/>
                  </a:lnTo>
                  <a:close/>
                  <a:moveTo>
                    <a:pt x="35" y="71"/>
                  </a:moveTo>
                  <a:cubicBezTo>
                    <a:pt x="47" y="71"/>
                    <a:pt x="55" y="66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48"/>
                    <a:pt x="48" y="43"/>
                    <a:pt x="34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35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3"/>
            <p:cNvSpPr>
              <a:spLocks/>
            </p:cNvSpPr>
            <p:nvPr userDrawn="1"/>
          </p:nvSpPr>
          <p:spPr bwMode="auto">
            <a:xfrm>
              <a:off x="5148817" y="3294062"/>
              <a:ext cx="228619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9 w 67"/>
                <a:gd name="T5" fmla="*/ 0 h 81"/>
                <a:gd name="T6" fmla="*/ 9 w 67"/>
                <a:gd name="T7" fmla="*/ 45 h 81"/>
                <a:gd name="T8" fmla="*/ 33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3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63"/>
                    <a:pt x="18" y="72"/>
                    <a:pt x="33" y="72"/>
                  </a:cubicBezTo>
                  <a:cubicBezTo>
                    <a:pt x="48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3" y="81"/>
                    <a:pt x="33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4"/>
            <p:cNvSpPr>
              <a:spLocks/>
            </p:cNvSpPr>
            <p:nvPr userDrawn="1"/>
          </p:nvSpPr>
          <p:spPr bwMode="auto">
            <a:xfrm>
              <a:off x="5438824" y="3287713"/>
              <a:ext cx="205335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7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5"/>
            <p:cNvSpPr>
              <a:spLocks noChangeArrowheads="1"/>
            </p:cNvSpPr>
            <p:nvPr userDrawn="1"/>
          </p:nvSpPr>
          <p:spPr bwMode="auto">
            <a:xfrm>
              <a:off x="5714014" y="3294062"/>
              <a:ext cx="31753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5834674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6 w 144"/>
                <a:gd name="T5" fmla="*/ 136 h 168"/>
                <a:gd name="T6" fmla="*/ 126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7"/>
            <p:cNvSpPr>
              <a:spLocks/>
            </p:cNvSpPr>
            <p:nvPr userDrawn="1"/>
          </p:nvSpPr>
          <p:spPr bwMode="auto">
            <a:xfrm>
              <a:off x="6145850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5 w 125"/>
                <a:gd name="T3" fmla="*/ 0 h 168"/>
                <a:gd name="T4" fmla="*/ 125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4 w 125"/>
                <a:gd name="T11" fmla="*/ 74 h 168"/>
                <a:gd name="T12" fmla="*/ 114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5" y="0"/>
                  </a:lnTo>
                  <a:lnTo>
                    <a:pt x="125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8"/>
            <p:cNvSpPr>
              <a:spLocks/>
            </p:cNvSpPr>
            <p:nvPr userDrawn="1"/>
          </p:nvSpPr>
          <p:spPr bwMode="auto">
            <a:xfrm>
              <a:off x="6399871" y="3287713"/>
              <a:ext cx="201101" cy="277283"/>
            </a:xfrm>
            <a:custGeom>
              <a:avLst/>
              <a:gdLst>
                <a:gd name="T0" fmla="*/ 0 w 59"/>
                <a:gd name="T1" fmla="*/ 70 h 82"/>
                <a:gd name="T2" fmla="*/ 5 w 59"/>
                <a:gd name="T3" fmla="*/ 63 h 82"/>
                <a:gd name="T4" fmla="*/ 33 w 59"/>
                <a:gd name="T5" fmla="*/ 74 h 82"/>
                <a:gd name="T6" fmla="*/ 50 w 59"/>
                <a:gd name="T7" fmla="*/ 61 h 82"/>
                <a:gd name="T8" fmla="*/ 50 w 59"/>
                <a:gd name="T9" fmla="*/ 61 h 82"/>
                <a:gd name="T10" fmla="*/ 30 w 59"/>
                <a:gd name="T11" fmla="*/ 45 h 82"/>
                <a:gd name="T12" fmla="*/ 3 w 59"/>
                <a:gd name="T13" fmla="*/ 22 h 82"/>
                <a:gd name="T14" fmla="*/ 3 w 59"/>
                <a:gd name="T15" fmla="*/ 22 h 82"/>
                <a:gd name="T16" fmla="*/ 29 w 59"/>
                <a:gd name="T17" fmla="*/ 0 h 82"/>
                <a:gd name="T18" fmla="*/ 57 w 59"/>
                <a:gd name="T19" fmla="*/ 10 h 82"/>
                <a:gd name="T20" fmla="*/ 52 w 59"/>
                <a:gd name="T21" fmla="*/ 17 h 82"/>
                <a:gd name="T22" fmla="*/ 29 w 59"/>
                <a:gd name="T23" fmla="*/ 9 h 82"/>
                <a:gd name="T24" fmla="*/ 12 w 59"/>
                <a:gd name="T25" fmla="*/ 21 h 82"/>
                <a:gd name="T26" fmla="*/ 12 w 59"/>
                <a:gd name="T27" fmla="*/ 22 h 82"/>
                <a:gd name="T28" fmla="*/ 33 w 59"/>
                <a:gd name="T29" fmla="*/ 37 h 82"/>
                <a:gd name="T30" fmla="*/ 59 w 59"/>
                <a:gd name="T31" fmla="*/ 60 h 82"/>
                <a:gd name="T32" fmla="*/ 59 w 59"/>
                <a:gd name="T33" fmla="*/ 60 h 82"/>
                <a:gd name="T34" fmla="*/ 32 w 59"/>
                <a:gd name="T35" fmla="*/ 82 h 82"/>
                <a:gd name="T36" fmla="*/ 0 w 59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3" y="71"/>
                    <a:pt x="21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3" y="37"/>
                  </a:cubicBezTo>
                  <a:cubicBezTo>
                    <a:pt x="51" y="41"/>
                    <a:pt x="59" y="48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9"/>
            <p:cNvSpPr>
              <a:spLocks/>
            </p:cNvSpPr>
            <p:nvPr userDrawn="1"/>
          </p:nvSpPr>
          <p:spPr bwMode="auto">
            <a:xfrm>
              <a:off x="6651776" y="3287713"/>
              <a:ext cx="203217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0 w 60"/>
                <a:gd name="T7" fmla="*/ 61 h 82"/>
                <a:gd name="T8" fmla="*/ 50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1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30"/>
            <p:cNvSpPr>
              <a:spLocks noEditPoints="1"/>
            </p:cNvSpPr>
            <p:nvPr userDrawn="1"/>
          </p:nvSpPr>
          <p:spPr bwMode="auto">
            <a:xfrm>
              <a:off x="704974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 userDrawn="1"/>
          </p:nvSpPr>
          <p:spPr bwMode="auto">
            <a:xfrm>
              <a:off x="7348217" y="3287713"/>
              <a:ext cx="277307" cy="279400"/>
            </a:xfrm>
            <a:custGeom>
              <a:avLst/>
              <a:gdLst>
                <a:gd name="T0" fmla="*/ 0 w 81"/>
                <a:gd name="T1" fmla="*/ 42 h 83"/>
                <a:gd name="T2" fmla="*/ 0 w 81"/>
                <a:gd name="T3" fmla="*/ 41 h 83"/>
                <a:gd name="T4" fmla="*/ 40 w 81"/>
                <a:gd name="T5" fmla="*/ 0 h 83"/>
                <a:gd name="T6" fmla="*/ 81 w 81"/>
                <a:gd name="T7" fmla="*/ 41 h 83"/>
                <a:gd name="T8" fmla="*/ 81 w 81"/>
                <a:gd name="T9" fmla="*/ 41 h 83"/>
                <a:gd name="T10" fmla="*/ 40 w 81"/>
                <a:gd name="T11" fmla="*/ 83 h 83"/>
                <a:gd name="T12" fmla="*/ 0 w 81"/>
                <a:gd name="T13" fmla="*/ 42 h 83"/>
                <a:gd name="T14" fmla="*/ 72 w 81"/>
                <a:gd name="T15" fmla="*/ 42 h 83"/>
                <a:gd name="T16" fmla="*/ 72 w 81"/>
                <a:gd name="T17" fmla="*/ 41 h 83"/>
                <a:gd name="T18" fmla="*/ 40 w 81"/>
                <a:gd name="T19" fmla="*/ 9 h 83"/>
                <a:gd name="T20" fmla="*/ 9 w 81"/>
                <a:gd name="T21" fmla="*/ 41 h 83"/>
                <a:gd name="T22" fmla="*/ 9 w 81"/>
                <a:gd name="T23" fmla="*/ 41 h 83"/>
                <a:gd name="T24" fmla="*/ 40 w 81"/>
                <a:gd name="T25" fmla="*/ 74 h 83"/>
                <a:gd name="T26" fmla="*/ 72 w 81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65" y="0"/>
                    <a:pt x="81" y="19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63"/>
                    <a:pt x="64" y="83"/>
                    <a:pt x="40" y="83"/>
                  </a:cubicBezTo>
                  <a:cubicBezTo>
                    <a:pt x="16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8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2"/>
            <p:cNvSpPr>
              <a:spLocks/>
            </p:cNvSpPr>
            <p:nvPr userDrawn="1"/>
          </p:nvSpPr>
          <p:spPr bwMode="auto">
            <a:xfrm>
              <a:off x="7695380" y="3294062"/>
              <a:ext cx="232853" cy="266700"/>
            </a:xfrm>
            <a:custGeom>
              <a:avLst/>
              <a:gdLst>
                <a:gd name="T0" fmla="*/ 0 w 146"/>
                <a:gd name="T1" fmla="*/ 0 h 168"/>
                <a:gd name="T2" fmla="*/ 20 w 146"/>
                <a:gd name="T3" fmla="*/ 0 h 168"/>
                <a:gd name="T4" fmla="*/ 127 w 146"/>
                <a:gd name="T5" fmla="*/ 136 h 168"/>
                <a:gd name="T6" fmla="*/ 127 w 146"/>
                <a:gd name="T7" fmla="*/ 0 h 168"/>
                <a:gd name="T8" fmla="*/ 146 w 146"/>
                <a:gd name="T9" fmla="*/ 0 h 168"/>
                <a:gd name="T10" fmla="*/ 146 w 146"/>
                <a:gd name="T11" fmla="*/ 168 h 168"/>
                <a:gd name="T12" fmla="*/ 131 w 146"/>
                <a:gd name="T13" fmla="*/ 168 h 168"/>
                <a:gd name="T14" fmla="*/ 20 w 146"/>
                <a:gd name="T15" fmla="*/ 30 h 168"/>
                <a:gd name="T16" fmla="*/ 20 w 146"/>
                <a:gd name="T17" fmla="*/ 168 h 168"/>
                <a:gd name="T18" fmla="*/ 0 w 146"/>
                <a:gd name="T19" fmla="*/ 168 h 168"/>
                <a:gd name="T20" fmla="*/ 0 w 146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68">
                  <a:moveTo>
                    <a:pt x="0" y="0"/>
                  </a:moveTo>
                  <a:lnTo>
                    <a:pt x="20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68"/>
                  </a:lnTo>
                  <a:lnTo>
                    <a:pt x="131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3"/>
            <p:cNvSpPr>
              <a:spLocks/>
            </p:cNvSpPr>
            <p:nvPr userDrawn="1"/>
          </p:nvSpPr>
          <p:spPr bwMode="auto">
            <a:xfrm>
              <a:off x="801290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2 w 124"/>
                <a:gd name="T3" fmla="*/ 0 h 168"/>
                <a:gd name="T4" fmla="*/ 122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1 w 124"/>
                <a:gd name="T11" fmla="*/ 74 h 168"/>
                <a:gd name="T12" fmla="*/ 111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1" y="74"/>
                  </a:lnTo>
                  <a:lnTo>
                    <a:pt x="111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 userDrawn="1"/>
          </p:nvSpPr>
          <p:spPr bwMode="auto">
            <a:xfrm>
              <a:off x="840452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8717816" y="3294062"/>
              <a:ext cx="31752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36"/>
            <p:cNvSpPr>
              <a:spLocks/>
            </p:cNvSpPr>
            <p:nvPr userDrawn="1"/>
          </p:nvSpPr>
          <p:spPr bwMode="auto">
            <a:xfrm>
              <a:off x="8838476" y="3294062"/>
              <a:ext cx="192633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1 w 122"/>
                <a:gd name="T11" fmla="*/ 76 h 168"/>
                <a:gd name="T12" fmla="*/ 111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1" y="76"/>
                  </a:lnTo>
                  <a:lnTo>
                    <a:pt x="111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37"/>
            <p:cNvSpPr>
              <a:spLocks/>
            </p:cNvSpPr>
            <p:nvPr userDrawn="1"/>
          </p:nvSpPr>
          <p:spPr bwMode="auto">
            <a:xfrm>
              <a:off x="9098848" y="3294062"/>
              <a:ext cx="194750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2 w 122"/>
                <a:gd name="T11" fmla="*/ 76 h 168"/>
                <a:gd name="T12" fmla="*/ 112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2" y="76"/>
                  </a:lnTo>
                  <a:lnTo>
                    <a:pt x="112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38"/>
            <p:cNvSpPr>
              <a:spLocks/>
            </p:cNvSpPr>
            <p:nvPr userDrawn="1"/>
          </p:nvSpPr>
          <p:spPr bwMode="auto">
            <a:xfrm>
              <a:off x="9361337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3 w 125"/>
                <a:gd name="T3" fmla="*/ 0 h 168"/>
                <a:gd name="T4" fmla="*/ 123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2 w 125"/>
                <a:gd name="T11" fmla="*/ 74 h 168"/>
                <a:gd name="T12" fmla="*/ 112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3" y="0"/>
                  </a:lnTo>
                  <a:lnTo>
                    <a:pt x="123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2" y="74"/>
                  </a:lnTo>
                  <a:lnTo>
                    <a:pt x="112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 userDrawn="1"/>
          </p:nvSpPr>
          <p:spPr bwMode="auto">
            <a:xfrm>
              <a:off x="9628059" y="3294062"/>
              <a:ext cx="224385" cy="266700"/>
            </a:xfrm>
            <a:custGeom>
              <a:avLst/>
              <a:gdLst>
                <a:gd name="T0" fmla="*/ 0 w 66"/>
                <a:gd name="T1" fmla="*/ 0 h 79"/>
                <a:gd name="T2" fmla="*/ 35 w 66"/>
                <a:gd name="T3" fmla="*/ 0 h 79"/>
                <a:gd name="T4" fmla="*/ 57 w 66"/>
                <a:gd name="T5" fmla="*/ 8 h 79"/>
                <a:gd name="T6" fmla="*/ 64 w 66"/>
                <a:gd name="T7" fmla="*/ 23 h 79"/>
                <a:gd name="T8" fmla="*/ 64 w 66"/>
                <a:gd name="T9" fmla="*/ 24 h 79"/>
                <a:gd name="T10" fmla="*/ 42 w 66"/>
                <a:gd name="T11" fmla="*/ 47 h 79"/>
                <a:gd name="T12" fmla="*/ 66 w 66"/>
                <a:gd name="T13" fmla="*/ 79 h 79"/>
                <a:gd name="T14" fmla="*/ 55 w 66"/>
                <a:gd name="T15" fmla="*/ 79 h 79"/>
                <a:gd name="T16" fmla="*/ 32 w 66"/>
                <a:gd name="T17" fmla="*/ 48 h 79"/>
                <a:gd name="T18" fmla="*/ 9 w 66"/>
                <a:gd name="T19" fmla="*/ 48 h 79"/>
                <a:gd name="T20" fmla="*/ 9 w 66"/>
                <a:gd name="T21" fmla="*/ 79 h 79"/>
                <a:gd name="T22" fmla="*/ 0 w 66"/>
                <a:gd name="T23" fmla="*/ 79 h 79"/>
                <a:gd name="T24" fmla="*/ 0 w 66"/>
                <a:gd name="T25" fmla="*/ 0 h 79"/>
                <a:gd name="T26" fmla="*/ 34 w 66"/>
                <a:gd name="T27" fmla="*/ 40 h 79"/>
                <a:gd name="T28" fmla="*/ 54 w 66"/>
                <a:gd name="T29" fmla="*/ 24 h 79"/>
                <a:gd name="T30" fmla="*/ 54 w 66"/>
                <a:gd name="T31" fmla="*/ 24 h 79"/>
                <a:gd name="T32" fmla="*/ 34 w 66"/>
                <a:gd name="T33" fmla="*/ 8 h 79"/>
                <a:gd name="T34" fmla="*/ 9 w 66"/>
                <a:gd name="T35" fmla="*/ 8 h 79"/>
                <a:gd name="T36" fmla="*/ 9 w 66"/>
                <a:gd name="T37" fmla="*/ 40 h 79"/>
                <a:gd name="T38" fmla="*/ 34 w 66"/>
                <a:gd name="T39" fmla="*/ 4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9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4" y="0"/>
                    <a:pt x="52" y="3"/>
                    <a:pt x="57" y="8"/>
                  </a:cubicBezTo>
                  <a:cubicBezTo>
                    <a:pt x="61" y="11"/>
                    <a:pt x="64" y="17"/>
                    <a:pt x="64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37"/>
                    <a:pt x="54" y="44"/>
                    <a:pt x="42" y="47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4" y="40"/>
                  </a:moveTo>
                  <a:cubicBezTo>
                    <a:pt x="46" y="40"/>
                    <a:pt x="54" y="3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14"/>
                    <a:pt x="47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0"/>
                    <a:pt x="9" y="40"/>
                    <a:pt x="9" y="40"/>
                  </a:cubicBezTo>
                  <a:lnTo>
                    <a:pt x="3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40"/>
            <p:cNvSpPr>
              <a:spLocks/>
            </p:cNvSpPr>
            <p:nvPr userDrawn="1"/>
          </p:nvSpPr>
          <p:spPr bwMode="auto">
            <a:xfrm>
              <a:off x="991806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4 w 124"/>
                <a:gd name="T3" fmla="*/ 0 h 168"/>
                <a:gd name="T4" fmla="*/ 124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4 w 124"/>
                <a:gd name="T11" fmla="*/ 74 h 168"/>
                <a:gd name="T12" fmla="*/ 114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4" y="0"/>
                  </a:lnTo>
                  <a:lnTo>
                    <a:pt x="124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41"/>
            <p:cNvSpPr>
              <a:spLocks/>
            </p:cNvSpPr>
            <p:nvPr userDrawn="1"/>
          </p:nvSpPr>
          <p:spPr bwMode="auto">
            <a:xfrm>
              <a:off x="10184789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8 w 144"/>
                <a:gd name="T3" fmla="*/ 0 h 168"/>
                <a:gd name="T4" fmla="*/ 125 w 144"/>
                <a:gd name="T5" fmla="*/ 136 h 168"/>
                <a:gd name="T6" fmla="*/ 125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20 w 144"/>
                <a:gd name="T15" fmla="*/ 30 h 168"/>
                <a:gd name="T16" fmla="*/ 20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8" y="0"/>
                  </a:lnTo>
                  <a:lnTo>
                    <a:pt x="125" y="136"/>
                  </a:lnTo>
                  <a:lnTo>
                    <a:pt x="125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42"/>
            <p:cNvSpPr>
              <a:spLocks/>
            </p:cNvSpPr>
            <p:nvPr userDrawn="1"/>
          </p:nvSpPr>
          <p:spPr bwMode="auto">
            <a:xfrm>
              <a:off x="10479031" y="3294062"/>
              <a:ext cx="213801" cy="266700"/>
            </a:xfrm>
            <a:custGeom>
              <a:avLst/>
              <a:gdLst>
                <a:gd name="T0" fmla="*/ 58 w 135"/>
                <a:gd name="T1" fmla="*/ 17 h 168"/>
                <a:gd name="T2" fmla="*/ 0 w 135"/>
                <a:gd name="T3" fmla="*/ 17 h 168"/>
                <a:gd name="T4" fmla="*/ 0 w 135"/>
                <a:gd name="T5" fmla="*/ 0 h 168"/>
                <a:gd name="T6" fmla="*/ 135 w 135"/>
                <a:gd name="T7" fmla="*/ 0 h 168"/>
                <a:gd name="T8" fmla="*/ 135 w 135"/>
                <a:gd name="T9" fmla="*/ 17 h 168"/>
                <a:gd name="T10" fmla="*/ 77 w 135"/>
                <a:gd name="T11" fmla="*/ 17 h 168"/>
                <a:gd name="T12" fmla="*/ 77 w 135"/>
                <a:gd name="T13" fmla="*/ 168 h 168"/>
                <a:gd name="T14" fmla="*/ 58 w 135"/>
                <a:gd name="T15" fmla="*/ 168 h 168"/>
                <a:gd name="T16" fmla="*/ 58 w 135"/>
                <a:gd name="T17" fmla="*/ 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68">
                  <a:moveTo>
                    <a:pt x="58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7"/>
                  </a:lnTo>
                  <a:lnTo>
                    <a:pt x="77" y="17"/>
                  </a:lnTo>
                  <a:lnTo>
                    <a:pt x="77" y="168"/>
                  </a:lnTo>
                  <a:lnTo>
                    <a:pt x="58" y="168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43"/>
            <p:cNvSpPr>
              <a:spLocks/>
            </p:cNvSpPr>
            <p:nvPr userDrawn="1"/>
          </p:nvSpPr>
          <p:spPr bwMode="auto">
            <a:xfrm>
              <a:off x="10758454" y="3294062"/>
              <a:ext cx="184165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44"/>
            <p:cNvSpPr>
              <a:spLocks/>
            </p:cNvSpPr>
            <p:nvPr userDrawn="1"/>
          </p:nvSpPr>
          <p:spPr bwMode="auto">
            <a:xfrm>
              <a:off x="10927802" y="3294062"/>
              <a:ext cx="256137" cy="266700"/>
            </a:xfrm>
            <a:custGeom>
              <a:avLst/>
              <a:gdLst>
                <a:gd name="T0" fmla="*/ 71 w 161"/>
                <a:gd name="T1" fmla="*/ 102 h 168"/>
                <a:gd name="T2" fmla="*/ 0 w 161"/>
                <a:gd name="T3" fmla="*/ 0 h 168"/>
                <a:gd name="T4" fmla="*/ 24 w 161"/>
                <a:gd name="T5" fmla="*/ 0 h 168"/>
                <a:gd name="T6" fmla="*/ 82 w 161"/>
                <a:gd name="T7" fmla="*/ 83 h 168"/>
                <a:gd name="T8" fmla="*/ 139 w 161"/>
                <a:gd name="T9" fmla="*/ 0 h 168"/>
                <a:gd name="T10" fmla="*/ 161 w 161"/>
                <a:gd name="T11" fmla="*/ 0 h 168"/>
                <a:gd name="T12" fmla="*/ 90 w 161"/>
                <a:gd name="T13" fmla="*/ 102 h 168"/>
                <a:gd name="T14" fmla="*/ 90 w 161"/>
                <a:gd name="T15" fmla="*/ 168 h 168"/>
                <a:gd name="T16" fmla="*/ 71 w 161"/>
                <a:gd name="T17" fmla="*/ 168 h 168"/>
                <a:gd name="T18" fmla="*/ 71 w 161"/>
                <a:gd name="T19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8">
                  <a:moveTo>
                    <a:pt x="71" y="102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82" y="83"/>
                  </a:lnTo>
                  <a:lnTo>
                    <a:pt x="139" y="0"/>
                  </a:lnTo>
                  <a:lnTo>
                    <a:pt x="161" y="0"/>
                  </a:lnTo>
                  <a:lnTo>
                    <a:pt x="90" y="102"/>
                  </a:lnTo>
                  <a:lnTo>
                    <a:pt x="90" y="168"/>
                  </a:lnTo>
                  <a:lnTo>
                    <a:pt x="71" y="168"/>
                  </a:lnTo>
                  <a:lnTo>
                    <a:pt x="7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4" name="Cover"/>
          <p:cNvSpPr/>
          <p:nvPr userDrawn="1"/>
        </p:nvSpPr>
        <p:spPr>
          <a:xfrm>
            <a:off x="-6351" y="2622551"/>
            <a:ext cx="4627035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35" name="Groep 95"/>
          <p:cNvGrpSpPr>
            <a:grpSpLocks/>
          </p:cNvGrpSpPr>
          <p:nvPr userDrawn="1"/>
        </p:nvGrpSpPr>
        <p:grpSpPr bwMode="auto">
          <a:xfrm>
            <a:off x="1011768" y="3287184"/>
            <a:ext cx="2696633" cy="279400"/>
            <a:chOff x="1011238" y="3287713"/>
            <a:chExt cx="2697163" cy="279400"/>
          </a:xfrm>
        </p:grpSpPr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11238" y="3287713"/>
              <a:ext cx="245582" cy="279400"/>
            </a:xfrm>
            <a:custGeom>
              <a:avLst/>
              <a:gdLst>
                <a:gd name="T0" fmla="*/ 0 w 72"/>
                <a:gd name="T1" fmla="*/ 42 h 83"/>
                <a:gd name="T2" fmla="*/ 0 w 72"/>
                <a:gd name="T3" fmla="*/ 41 h 83"/>
                <a:gd name="T4" fmla="*/ 41 w 72"/>
                <a:gd name="T5" fmla="*/ 0 h 83"/>
                <a:gd name="T6" fmla="*/ 72 w 72"/>
                <a:gd name="T7" fmla="*/ 13 h 83"/>
                <a:gd name="T8" fmla="*/ 66 w 72"/>
                <a:gd name="T9" fmla="*/ 19 h 83"/>
                <a:gd name="T10" fmla="*/ 41 w 72"/>
                <a:gd name="T11" fmla="*/ 9 h 83"/>
                <a:gd name="T12" fmla="*/ 10 w 72"/>
                <a:gd name="T13" fmla="*/ 41 h 83"/>
                <a:gd name="T14" fmla="*/ 10 w 72"/>
                <a:gd name="T15" fmla="*/ 41 h 83"/>
                <a:gd name="T16" fmla="*/ 41 w 72"/>
                <a:gd name="T17" fmla="*/ 74 h 83"/>
                <a:gd name="T18" fmla="*/ 66 w 72"/>
                <a:gd name="T19" fmla="*/ 63 h 83"/>
                <a:gd name="T20" fmla="*/ 72 w 72"/>
                <a:gd name="T21" fmla="*/ 69 h 83"/>
                <a:gd name="T22" fmla="*/ 40 w 72"/>
                <a:gd name="T23" fmla="*/ 83 h 83"/>
                <a:gd name="T24" fmla="*/ 0 w 72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5" y="0"/>
                    <a:pt x="64" y="5"/>
                    <a:pt x="72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59" y="13"/>
                    <a:pt x="51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1" y="74"/>
                    <a:pt x="59" y="70"/>
                    <a:pt x="66" y="63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64" y="77"/>
                    <a:pt x="55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 userDrawn="1"/>
          </p:nvSpPr>
          <p:spPr bwMode="auto">
            <a:xfrm>
              <a:off x="1292811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642129" y="3294062"/>
              <a:ext cx="228645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7 w 144"/>
                <a:gd name="T5" fmla="*/ 136 h 168"/>
                <a:gd name="T6" fmla="*/ 127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940638" y="3287713"/>
              <a:ext cx="241347" cy="279400"/>
            </a:xfrm>
            <a:custGeom>
              <a:avLst/>
              <a:gdLst>
                <a:gd name="T0" fmla="*/ 0 w 71"/>
                <a:gd name="T1" fmla="*/ 42 h 83"/>
                <a:gd name="T2" fmla="*/ 0 w 71"/>
                <a:gd name="T3" fmla="*/ 41 h 83"/>
                <a:gd name="T4" fmla="*/ 40 w 71"/>
                <a:gd name="T5" fmla="*/ 0 h 83"/>
                <a:gd name="T6" fmla="*/ 71 w 71"/>
                <a:gd name="T7" fmla="*/ 13 h 83"/>
                <a:gd name="T8" fmla="*/ 65 w 71"/>
                <a:gd name="T9" fmla="*/ 19 h 83"/>
                <a:gd name="T10" fmla="*/ 40 w 71"/>
                <a:gd name="T11" fmla="*/ 9 h 83"/>
                <a:gd name="T12" fmla="*/ 9 w 71"/>
                <a:gd name="T13" fmla="*/ 41 h 83"/>
                <a:gd name="T14" fmla="*/ 9 w 71"/>
                <a:gd name="T15" fmla="*/ 41 h 83"/>
                <a:gd name="T16" fmla="*/ 40 w 71"/>
                <a:gd name="T17" fmla="*/ 74 h 83"/>
                <a:gd name="T18" fmla="*/ 65 w 71"/>
                <a:gd name="T19" fmla="*/ 63 h 83"/>
                <a:gd name="T20" fmla="*/ 71 w 71"/>
                <a:gd name="T21" fmla="*/ 69 h 83"/>
                <a:gd name="T22" fmla="*/ 40 w 71"/>
                <a:gd name="T23" fmla="*/ 83 h 83"/>
                <a:gd name="T24" fmla="*/ 0 w 71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54" y="0"/>
                    <a:pt x="63" y="5"/>
                    <a:pt x="71" y="1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58" y="13"/>
                    <a:pt x="51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1" y="74"/>
                    <a:pt x="58" y="70"/>
                    <a:pt x="65" y="63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3" y="77"/>
                    <a:pt x="54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2241264" y="3294062"/>
              <a:ext cx="184186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2474143" y="3294062"/>
              <a:ext cx="226527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10 w 67"/>
                <a:gd name="T5" fmla="*/ 0 h 81"/>
                <a:gd name="T6" fmla="*/ 10 w 67"/>
                <a:gd name="T7" fmla="*/ 45 h 81"/>
                <a:gd name="T8" fmla="*/ 34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4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63"/>
                    <a:pt x="19" y="72"/>
                    <a:pt x="34" y="72"/>
                  </a:cubicBezTo>
                  <a:cubicBezTo>
                    <a:pt x="49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4" y="81"/>
                    <a:pt x="34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2759948" y="3287713"/>
              <a:ext cx="203240" cy="277283"/>
            </a:xfrm>
            <a:custGeom>
              <a:avLst/>
              <a:gdLst>
                <a:gd name="T0" fmla="*/ 0 w 60"/>
                <a:gd name="T1" fmla="*/ 70 h 82"/>
                <a:gd name="T2" fmla="*/ 6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30 w 60"/>
                <a:gd name="T17" fmla="*/ 0 h 82"/>
                <a:gd name="T18" fmla="*/ 58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3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30" y="0"/>
                  </a:cubicBezTo>
                  <a:cubicBezTo>
                    <a:pt x="41" y="0"/>
                    <a:pt x="50" y="4"/>
                    <a:pt x="58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8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9" y="82"/>
                    <a:pt x="33" y="82"/>
                  </a:cubicBezTo>
                  <a:cubicBezTo>
                    <a:pt x="20" y="82"/>
                    <a:pt x="10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Rectangle 19"/>
            <p:cNvSpPr>
              <a:spLocks noChangeArrowheads="1"/>
            </p:cNvSpPr>
            <p:nvPr userDrawn="1"/>
          </p:nvSpPr>
          <p:spPr bwMode="auto">
            <a:xfrm>
              <a:off x="3030935" y="3294062"/>
              <a:ext cx="31757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0"/>
            <p:cNvSpPr>
              <a:spLocks noEditPoints="1"/>
            </p:cNvSpPr>
            <p:nvPr userDrawn="1"/>
          </p:nvSpPr>
          <p:spPr bwMode="auto">
            <a:xfrm>
              <a:off x="3134672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1"/>
            <p:cNvSpPr>
              <a:spLocks/>
            </p:cNvSpPr>
            <p:nvPr userDrawn="1"/>
          </p:nvSpPr>
          <p:spPr bwMode="auto">
            <a:xfrm>
              <a:off x="3481874" y="3294062"/>
              <a:ext cx="226527" cy="266700"/>
            </a:xfrm>
            <a:custGeom>
              <a:avLst/>
              <a:gdLst>
                <a:gd name="T0" fmla="*/ 0 w 143"/>
                <a:gd name="T1" fmla="*/ 0 h 168"/>
                <a:gd name="T2" fmla="*/ 17 w 143"/>
                <a:gd name="T3" fmla="*/ 0 h 168"/>
                <a:gd name="T4" fmla="*/ 126 w 143"/>
                <a:gd name="T5" fmla="*/ 136 h 168"/>
                <a:gd name="T6" fmla="*/ 126 w 143"/>
                <a:gd name="T7" fmla="*/ 0 h 168"/>
                <a:gd name="T8" fmla="*/ 143 w 143"/>
                <a:gd name="T9" fmla="*/ 0 h 168"/>
                <a:gd name="T10" fmla="*/ 143 w 143"/>
                <a:gd name="T11" fmla="*/ 168 h 168"/>
                <a:gd name="T12" fmla="*/ 128 w 143"/>
                <a:gd name="T13" fmla="*/ 168 h 168"/>
                <a:gd name="T14" fmla="*/ 19 w 143"/>
                <a:gd name="T15" fmla="*/ 30 h 168"/>
                <a:gd name="T16" fmla="*/ 19 w 143"/>
                <a:gd name="T17" fmla="*/ 168 h 168"/>
                <a:gd name="T18" fmla="*/ 0 w 143"/>
                <a:gd name="T19" fmla="*/ 168 h 168"/>
                <a:gd name="T20" fmla="*/ 0 w 143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68"/>
                  </a:lnTo>
                  <a:lnTo>
                    <a:pt x="128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6" name="Cover"/>
          <p:cNvSpPr/>
          <p:nvPr userDrawn="1"/>
        </p:nvSpPr>
        <p:spPr>
          <a:xfrm>
            <a:off x="3909485" y="2622551"/>
            <a:ext cx="8282516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47" name="Rectangle 5"/>
          <p:cNvSpPr>
            <a:spLocks noChangeArrowheads="1"/>
          </p:cNvSpPr>
          <p:nvPr userDrawn="1"/>
        </p:nvSpPr>
        <p:spPr bwMode="auto">
          <a:xfrm>
            <a:off x="4326467" y="3081867"/>
            <a:ext cx="97367" cy="692151"/>
          </a:xfrm>
          <a:prstGeom prst="rect">
            <a:avLst/>
          </a:prstGeom>
          <a:solidFill>
            <a:srgbClr val="00A03C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4226984" y="3081867"/>
            <a:ext cx="99483" cy="692151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9" name="Rectangle 7"/>
          <p:cNvSpPr>
            <a:spLocks noChangeArrowheads="1"/>
          </p:cNvSpPr>
          <p:nvPr userDrawn="1"/>
        </p:nvSpPr>
        <p:spPr bwMode="auto">
          <a:xfrm>
            <a:off x="4127501" y="3081867"/>
            <a:ext cx="99484" cy="692151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0" name="Rectangle 8"/>
          <p:cNvSpPr>
            <a:spLocks noChangeArrowheads="1"/>
          </p:cNvSpPr>
          <p:nvPr userDrawn="1"/>
        </p:nvSpPr>
        <p:spPr bwMode="auto">
          <a:xfrm>
            <a:off x="4025900" y="3081867"/>
            <a:ext cx="101600" cy="692151"/>
          </a:xfrm>
          <a:prstGeom prst="rect">
            <a:avLst/>
          </a:prstGeom>
          <a:solidFill>
            <a:srgbClr val="00AAC8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1" name="Rectangle 9"/>
          <p:cNvSpPr>
            <a:spLocks noChangeArrowheads="1"/>
          </p:cNvSpPr>
          <p:nvPr userDrawn="1"/>
        </p:nvSpPr>
        <p:spPr bwMode="auto">
          <a:xfrm>
            <a:off x="3928534" y="3081867"/>
            <a:ext cx="97367" cy="692151"/>
          </a:xfrm>
          <a:prstGeom prst="rect">
            <a:avLst/>
          </a:prstGeom>
          <a:solidFill>
            <a:srgbClr val="E63232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2" name="Rectangle 10"/>
          <p:cNvSpPr>
            <a:spLocks noChangeArrowheads="1"/>
          </p:cNvSpPr>
          <p:nvPr userDrawn="1"/>
        </p:nvSpPr>
        <p:spPr bwMode="auto">
          <a:xfrm>
            <a:off x="4423834" y="3081867"/>
            <a:ext cx="99484" cy="692151"/>
          </a:xfrm>
          <a:prstGeom prst="rect">
            <a:avLst/>
          </a:prstGeom>
          <a:solidFill>
            <a:srgbClr val="DC41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3" name="Rectangle 11"/>
          <p:cNvSpPr>
            <a:spLocks noChangeArrowheads="1"/>
          </p:cNvSpPr>
          <p:nvPr userDrawn="1"/>
        </p:nvSpPr>
        <p:spPr bwMode="auto">
          <a:xfrm>
            <a:off x="4523318" y="3081867"/>
            <a:ext cx="97367" cy="692151"/>
          </a:xfrm>
          <a:prstGeom prst="rect">
            <a:avLst/>
          </a:prstGeom>
          <a:solidFill>
            <a:srgbClr val="643C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4" name="Titel 53">
            <a:extLst>
              <a:ext uri="{FF2B5EF4-FFF2-40B4-BE49-F238E27FC236}">
                <a16:creationId xmlns:a16="http://schemas.microsoft.com/office/drawing/2014/main" id="{F7EC8857-2FC6-4802-A537-AB45895BB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>
                <a:latin typeface="+mj-lt"/>
              </a:defRPr>
            </a:lvl1pPr>
          </a:lstStyle>
          <a:p>
            <a:r>
              <a:rPr lang="nl-NL"/>
              <a:t>Logo animation (Outro)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0236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</a:t>
            </a:r>
            <a:br>
              <a:rPr lang="nl-NL" noProof="0" dirty="0"/>
            </a:br>
            <a:r>
              <a:rPr lang="nl-NL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nl-NL" dirty="0"/>
              <a:t>Click 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  <a:p>
            <a:pPr lvl="1"/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58851" y="193614"/>
            <a:ext cx="2176049" cy="709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CAD2A3-ED97-5697-731C-9DD723A1F8F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1C42D74-9145-3003-6761-9B9BF97758E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2E4602-B3AC-9CD1-2E01-4DF2B4C6C6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5C3C8C6B-9193-9133-CCFA-822850DA1129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26BEF0E-488D-B75A-E4A7-C5CFDE700A6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32DD6DD8-730D-8213-A244-B6825341F6C8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2E62B3-AD94-9F8C-F17F-EFB832FFAD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09D63074-DBF6-A991-A9FE-3D4B16021D6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5C7AFA1-B619-941D-0E63-E20E9500DF6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90953D55-BA0F-47A8-CE38-D102A743751C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E80AE9E-6533-C250-A69B-0233CD4C8612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49BA599A-A695-2155-73E1-FE90B9E0BD3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05C7336-7176-0D5F-C192-E443B251CF41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AF9AD6AD-8E9C-5E1A-66B1-BF421C6B2191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1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  <p:sldLayoutId id="214748382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F52EDF-0440-4F64-95C3-1347ADA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30258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80D82-FBB5-FE3B-74B1-3C7DE41440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18B37-BBB8-6D79-B2B5-F17591BC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Contents.js – runs for every page, manipulates the DOM of every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44535-BECA-A1FB-8815-B69637C1A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C0F315-3F94-2CF2-2615-A530D7C18D6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02EBD-6CA6-3CCE-6B96-AD037B7CC7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4098" name="Picture 2" descr="chrome extension manifest file content">
            <a:extLst>
              <a:ext uri="{FF2B5EF4-FFF2-40B4-BE49-F238E27FC236}">
                <a16:creationId xmlns:a16="http://schemas.microsoft.com/office/drawing/2014/main" id="{01C0EA08-45AE-53A0-9E4A-17843B2E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195" y="1500757"/>
            <a:ext cx="4094480" cy="21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6FBD0B-DEEB-73C2-9527-BF75DF239518}"/>
              </a:ext>
            </a:extLst>
          </p:cNvPr>
          <p:cNvSpPr/>
          <p:nvPr/>
        </p:nvSpPr>
        <p:spPr>
          <a:xfrm>
            <a:off x="9556235" y="2117872"/>
            <a:ext cx="980969" cy="25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F016-545F-7F76-087B-8E8C72658C05}"/>
              </a:ext>
            </a:extLst>
          </p:cNvPr>
          <p:cNvSpPr/>
          <p:nvPr/>
        </p:nvSpPr>
        <p:spPr>
          <a:xfrm>
            <a:off x="9556235" y="2407173"/>
            <a:ext cx="980969" cy="1085814"/>
          </a:xfrm>
          <a:prstGeom prst="rect">
            <a:avLst/>
          </a:prstGeom>
          <a:solidFill>
            <a:schemeClr val="accent4">
              <a:lumMod val="75000"/>
              <a:alpha val="8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13BC2-F83C-89AB-0371-71E96FDE8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483785"/>
            <a:ext cx="2475230" cy="2490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23F18-068C-E58E-390A-03E00A0A5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156" y="4554748"/>
            <a:ext cx="10862000" cy="1904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E433A9-3A3E-D773-B850-36C7884F881D}"/>
              </a:ext>
            </a:extLst>
          </p:cNvPr>
          <p:cNvCxnSpPr>
            <a:cxnSpLocks/>
          </p:cNvCxnSpPr>
          <p:nvPr/>
        </p:nvCxnSpPr>
        <p:spPr>
          <a:xfrm flipH="1">
            <a:off x="2196465" y="3509527"/>
            <a:ext cx="272415" cy="1258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8896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80D82-FBB5-FE3B-74B1-3C7DE41440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18B37-BBB8-6D79-B2B5-F17591BC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Contents.js – runs for every page, manipulates the DOM of every page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44535-BECA-A1FB-8815-B69637C1A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C0F315-3F94-2CF2-2615-A530D7C18D6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02EBD-6CA6-3CCE-6B96-AD037B7CC7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13BC2-F83C-89AB-0371-71E96FDE8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483785"/>
            <a:ext cx="2475230" cy="2490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23F18-068C-E58E-390A-03E00A0A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16" y="4511263"/>
            <a:ext cx="6639764" cy="1164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E433A9-3A3E-D773-B850-36C7884F881D}"/>
              </a:ext>
            </a:extLst>
          </p:cNvPr>
          <p:cNvCxnSpPr>
            <a:cxnSpLocks/>
          </p:cNvCxnSpPr>
          <p:nvPr/>
        </p:nvCxnSpPr>
        <p:spPr>
          <a:xfrm flipH="1">
            <a:off x="1574800" y="3509527"/>
            <a:ext cx="894080" cy="11056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4D572E0-29FD-AFC3-860B-F873E1241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8240" y="1223460"/>
            <a:ext cx="4476529" cy="506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006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65EF9B-7C54-9B87-C726-448CC244EF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D0158-FB77-625E-898B-46D5F302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0EEF0-312D-1ECB-8A97-761221F1D0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5640D5-E787-BB1E-73CA-51A705DCFDD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B3D6F-0AA4-2810-BFA1-5D1DACC30DF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4B11732-78E4-65BA-0373-9A848DC6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" y="66481"/>
            <a:ext cx="5723809" cy="35047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D5D5766-8A9F-439F-BAA8-C84A5EFB4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768" y="3221736"/>
            <a:ext cx="8871382" cy="28869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C17EAA8-F31A-7E1B-AFE6-361F60FDCA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063" y="739337"/>
            <a:ext cx="3936414" cy="2243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1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65EF9B-7C54-9B87-C726-448CC244EF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7D0158-FB77-625E-898B-46D5F302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A0EEF0-312D-1ECB-8A97-761221F1D0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5640D5-E787-BB1E-73CA-51A705DCFDD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7B3D6F-0AA4-2810-BFA1-5D1DACC30DF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13</a:t>
            </a:fld>
            <a:endParaRPr lang="nl-NL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C17EAA8-F31A-7E1B-AFE6-361F60FD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" y="230957"/>
            <a:ext cx="8151121" cy="4646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7FAF4F-2DF1-6797-8928-196897B3A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402" y="814339"/>
            <a:ext cx="5240598" cy="558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942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72D82-4ACC-953B-118E-C89F919274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8A7F9E-B75F-3A2A-AFF6-92F95903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1DD9D-0E83-40A6-CFE4-75196EF6F1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9D3796-688C-90C3-EC32-142B7A357FE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B6DC7-3EE9-B158-1CCF-97C7C272BAD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B0933F-71F5-37BA-60CD-A1BAA5B04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09364"/>
            <a:ext cx="6536372" cy="38666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1A53D8-A0ED-CA44-7E76-A60DEE7D3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4769" y="689625"/>
            <a:ext cx="6752381" cy="401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91A8CB-1563-550C-064C-8DD2D8D3C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6899" y="2392398"/>
            <a:ext cx="3600940" cy="2213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50D0251-E27D-9F3C-5554-904D74727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46" y="3861084"/>
            <a:ext cx="8434929" cy="212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E37C153-E8B5-7B2B-24E2-FA4BAE39E5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1715" y="4690662"/>
            <a:ext cx="6076190" cy="17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EF62B58-E3D4-24EE-3416-753EBEA075F8}"/>
              </a:ext>
            </a:extLst>
          </p:cNvPr>
          <p:cNvSpPr/>
          <p:nvPr/>
        </p:nvSpPr>
        <p:spPr>
          <a:xfrm>
            <a:off x="140082" y="389255"/>
            <a:ext cx="1048638" cy="3619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6E122C-BD83-E292-DC98-BA8CBFC9D96A}"/>
              </a:ext>
            </a:extLst>
          </p:cNvPr>
          <p:cNvSpPr/>
          <p:nvPr/>
        </p:nvSpPr>
        <p:spPr>
          <a:xfrm>
            <a:off x="3123808" y="1004893"/>
            <a:ext cx="1580271" cy="3619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08801F4-092C-311D-62E0-9C1CDB1DBC6B}"/>
              </a:ext>
            </a:extLst>
          </p:cNvPr>
          <p:cNvSpPr/>
          <p:nvPr/>
        </p:nvSpPr>
        <p:spPr>
          <a:xfrm>
            <a:off x="8178800" y="2584423"/>
            <a:ext cx="1168856" cy="3619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89A0AF3-F9E1-FA22-9F16-A68263C95B09}"/>
              </a:ext>
            </a:extLst>
          </p:cNvPr>
          <p:cNvSpPr/>
          <p:nvPr/>
        </p:nvSpPr>
        <p:spPr>
          <a:xfrm>
            <a:off x="5976530" y="5140923"/>
            <a:ext cx="1338669" cy="3619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3AA3DFE-9091-ED14-BEB3-9DBF00E026E0}"/>
              </a:ext>
            </a:extLst>
          </p:cNvPr>
          <p:cNvSpPr/>
          <p:nvPr/>
        </p:nvSpPr>
        <p:spPr>
          <a:xfrm>
            <a:off x="264160" y="4161407"/>
            <a:ext cx="8564880" cy="36191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07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80D82-FBB5-FE3B-74B1-3C7DE41440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18B37-BBB8-6D79-B2B5-F17591BC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in an extension?</a:t>
            </a:r>
            <a:br>
              <a:rPr lang="en-US" dirty="0"/>
            </a:br>
            <a:r>
              <a:rPr lang="en-US" dirty="0" err="1"/>
              <a:t>Manifest.JSON</a:t>
            </a:r>
            <a:r>
              <a:rPr lang="en-US" dirty="0"/>
              <a:t> – configures the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44535-BECA-A1FB-8815-B69637C1A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C0F315-3F94-2CF2-2615-A530D7C18D6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02EBD-6CA6-3CCE-6B96-AD037B7CC7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15</a:t>
            </a:fld>
            <a:endParaRPr lang="nl-NL" dirty="0"/>
          </a:p>
        </p:txBody>
      </p:sp>
      <p:pic>
        <p:nvPicPr>
          <p:cNvPr id="4098" name="Picture 2" descr="chrome extension manifest file content">
            <a:extLst>
              <a:ext uri="{FF2B5EF4-FFF2-40B4-BE49-F238E27FC236}">
                <a16:creationId xmlns:a16="http://schemas.microsoft.com/office/drawing/2014/main" id="{01C0EA08-45AE-53A0-9E4A-17843B2E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1165635"/>
            <a:ext cx="97536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F0C29-0E89-A5F6-0BD3-363F94E924CD}"/>
              </a:ext>
            </a:extLst>
          </p:cNvPr>
          <p:cNvSpPr txBox="1"/>
          <p:nvPr/>
        </p:nvSpPr>
        <p:spPr>
          <a:xfrm>
            <a:off x="6695440" y="5404695"/>
            <a:ext cx="1242328" cy="307777"/>
          </a:xfrm>
          <a:prstGeom prst="rect">
            <a:avLst/>
          </a:prstGeom>
          <a:solidFill>
            <a:srgbClr val="167F85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solidFill>
                  <a:srgbClr val="EFFFFF"/>
                </a:solidFill>
              </a:rPr>
              <a:t>Side Panel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F1F615-7A45-7A5D-3722-32ED61400B65}"/>
              </a:ext>
            </a:extLst>
          </p:cNvPr>
          <p:cNvSpPr/>
          <p:nvPr/>
        </p:nvSpPr>
        <p:spPr>
          <a:xfrm>
            <a:off x="6148204" y="5197731"/>
            <a:ext cx="2336800" cy="680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96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9BA4AB-7064-E47B-C246-5EC32FA71C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94ECFA-0074-1E4D-E3C6-C33B544CB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panel to show the current time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798A3-E667-CAF9-C58A-D484B2319C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9E3DBB-F832-832F-DAC3-A9088C35E55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D9AEC0-2280-C778-F2FF-75FFDA02F8E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04DD5A-C043-5C24-C89D-C5130600C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963840"/>
            <a:ext cx="4335481" cy="5852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9D6CE-478A-3946-FC72-B74ED81C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3840"/>
            <a:ext cx="5819048" cy="418095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078599-7FDC-46F7-18AA-097A44861B85}"/>
              </a:ext>
            </a:extLst>
          </p:cNvPr>
          <p:cNvCxnSpPr/>
          <p:nvPr/>
        </p:nvCxnSpPr>
        <p:spPr>
          <a:xfrm flipV="1">
            <a:off x="5294331" y="2336800"/>
            <a:ext cx="3097829" cy="3875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09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8B3A8-F313-3614-7804-2DA8BFA797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F6FFE7-A8C6-4387-A5F2-7B9DE844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panel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BCF60-5C20-51EF-D2B6-FDDADA828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9D0646-CC6A-7749-6A56-E7C67D852D9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3E04F-2512-BB24-CE68-B3C7AE17E5A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44BCD-6C3E-A74C-BDD0-CA2BBA0E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40" y="1330453"/>
            <a:ext cx="7348712" cy="2657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44A87-000D-97A3-F760-1AEE6C3C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3140" y="2659126"/>
            <a:ext cx="3283888" cy="36439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4C779-5B42-7C85-7B81-9640776973C0}"/>
              </a:ext>
            </a:extLst>
          </p:cNvPr>
          <p:cNvCxnSpPr/>
          <p:nvPr/>
        </p:nvCxnSpPr>
        <p:spPr>
          <a:xfrm flipV="1">
            <a:off x="4216400" y="2854960"/>
            <a:ext cx="3962400" cy="574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69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E8B3A8-F313-3614-7804-2DA8BFA797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F6FFE7-A8C6-4387-A5F2-7B9DE844F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panel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7BCF60-5C20-51EF-D2B6-FDDADA828F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D9D0646-CC6A-7749-6A56-E7C67D852D9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3E04F-2512-BB24-CE68-B3C7AE17E5A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18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44BCD-6C3E-A74C-BDD0-CA2BBA0E5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40" y="1179535"/>
            <a:ext cx="4524985" cy="16362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044A87-000D-97A3-F760-1AEE6C3C6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0340" y="1187542"/>
            <a:ext cx="4587180" cy="5090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5E4C779-5B42-7C85-7B81-9640776973C0}"/>
              </a:ext>
            </a:extLst>
          </p:cNvPr>
          <p:cNvCxnSpPr>
            <a:cxnSpLocks/>
          </p:cNvCxnSpPr>
          <p:nvPr/>
        </p:nvCxnSpPr>
        <p:spPr>
          <a:xfrm flipV="1">
            <a:off x="2600960" y="1483785"/>
            <a:ext cx="1117600" cy="924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44664DA-B895-BACF-8A12-0BB3ACC54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58" y="3173128"/>
            <a:ext cx="5911972" cy="2015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F8A9565-4597-F735-A298-DE10EF79661D}"/>
              </a:ext>
            </a:extLst>
          </p:cNvPr>
          <p:cNvCxnSpPr>
            <a:cxnSpLocks/>
          </p:cNvCxnSpPr>
          <p:nvPr/>
        </p:nvCxnSpPr>
        <p:spPr>
          <a:xfrm flipV="1">
            <a:off x="6096000" y="3456630"/>
            <a:ext cx="447040" cy="1986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78200ED-C574-3CB2-8321-07FA4BC8F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0685" y="164473"/>
            <a:ext cx="4218675" cy="1636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4699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80D82-FBB5-FE3B-74B1-3C7DE41440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18B37-BBB8-6D79-B2B5-F17591BC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else in an extension?</a:t>
            </a:r>
            <a:br>
              <a:rPr lang="en-US" dirty="0"/>
            </a:br>
            <a:r>
              <a:rPr lang="en-US" dirty="0" err="1"/>
              <a:t>Manifest.JSON</a:t>
            </a:r>
            <a:r>
              <a:rPr lang="en-US" dirty="0"/>
              <a:t> – configures the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44535-BECA-A1FB-8815-B69637C1A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C0F315-3F94-2CF2-2615-A530D7C18D6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02EBD-6CA6-3CCE-6B96-AD037B7CC7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4098" name="Picture 2" descr="chrome extension manifest file content">
            <a:extLst>
              <a:ext uri="{FF2B5EF4-FFF2-40B4-BE49-F238E27FC236}">
                <a16:creationId xmlns:a16="http://schemas.microsoft.com/office/drawing/2014/main" id="{01C0EA08-45AE-53A0-9E4A-17843B2E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1165635"/>
            <a:ext cx="97536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74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4" y="1854201"/>
            <a:ext cx="4358216" cy="4358217"/>
          </a:xfrm>
        </p:spPr>
        <p:txBody>
          <a:bodyPr/>
          <a:lstStyle/>
          <a:p>
            <a:r>
              <a:rPr lang="nl-NL" sz="3200" dirty="0"/>
              <a:t>Chrome Extension development</a:t>
            </a:r>
            <a:endParaRPr lang="nl-NL" dirty="0"/>
          </a:p>
          <a:p>
            <a:pPr lvl="1"/>
            <a:r>
              <a:rPr lang="nl-NL" dirty="0" err="1"/>
              <a:t>Customized</a:t>
            </a:r>
            <a:r>
              <a:rPr lang="nl-NL" dirty="0"/>
              <a:t> empowerment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4837754"/>
            <a:ext cx="4359367" cy="1350279"/>
          </a:xfrm>
        </p:spPr>
        <p:txBody>
          <a:bodyPr/>
          <a:lstStyle/>
          <a:p>
            <a:r>
              <a:rPr lang="nl-NL" dirty="0"/>
              <a:t>Lucas Jellema</a:t>
            </a:r>
          </a:p>
          <a:p>
            <a:r>
              <a:rPr lang="nl-NL" dirty="0"/>
              <a:t>Conclusion Code Café – </a:t>
            </a:r>
            <a:r>
              <a:rPr lang="nl-NL" dirty="0" err="1"/>
              <a:t>June</a:t>
            </a:r>
            <a:r>
              <a:rPr lang="nl-NL" dirty="0"/>
              <a:t> 2024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nl-NL" dirty="0"/>
              <a:t>Title slide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062CE66-7E28-E452-0F2A-5F70A67B4E3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31" name="Tijdelijke aanduiding voor afbeelding 30">
            <a:extLst>
              <a:ext uri="{FF2B5EF4-FFF2-40B4-BE49-F238E27FC236}">
                <a16:creationId xmlns:a16="http://schemas.microsoft.com/office/drawing/2014/main" id="{B8AF7020-819E-5156-3E3A-C2F56CD5D02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How to Develop a Chrome Extension: Expert Guide | Axon">
            <a:extLst>
              <a:ext uri="{FF2B5EF4-FFF2-40B4-BE49-F238E27FC236}">
                <a16:creationId xmlns:a16="http://schemas.microsoft.com/office/drawing/2014/main" id="{FF32CD70-8FAC-31C3-3163-845C763CE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3" y="2776566"/>
            <a:ext cx="4226343" cy="2799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portance of Chrome Extension Development">
            <a:extLst>
              <a:ext uri="{FF2B5EF4-FFF2-40B4-BE49-F238E27FC236}">
                <a16:creationId xmlns:a16="http://schemas.microsoft.com/office/drawing/2014/main" id="{EF6678FF-24DE-0EA8-26CB-50BF87F1D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2" y="2770715"/>
            <a:ext cx="4543397" cy="283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472D82-4ACC-953B-118E-C89F919274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8A7F9E-B75F-3A2A-AFF6-92F959039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Link info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B1DD9D-0E83-40A6-CFE4-75196EF6F1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3755425"/>
          </a:xfrm>
        </p:spPr>
        <p:txBody>
          <a:bodyPr/>
          <a:lstStyle/>
          <a:p>
            <a:r>
              <a:rPr lang="en-US" dirty="0"/>
              <a:t>Add a custom option to the context menu</a:t>
            </a:r>
          </a:p>
          <a:p>
            <a:pPr lvl="1"/>
            <a:r>
              <a:rPr lang="en-US" dirty="0"/>
              <a:t>in this case for links (&lt;a&gt; elements)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When activated, open a side panel</a:t>
            </a:r>
          </a:p>
          <a:p>
            <a:pPr lvl="1"/>
            <a:r>
              <a:rPr lang="en-US" dirty="0"/>
              <a:t>and show details regarding the link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9D3796-688C-90C3-EC32-142B7A357FE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B6DC7-3EE9-B158-1CCF-97C7C272BAD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E29EC1-D96F-FD16-D5B3-1F963CB51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81" y="919522"/>
            <a:ext cx="2772719" cy="27236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4D74DD-D050-E18E-321C-0973A691D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2627" y="3783242"/>
            <a:ext cx="4619048" cy="268571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5DC130-0F9C-457E-13DD-5E15A3BF2697}"/>
              </a:ext>
            </a:extLst>
          </p:cNvPr>
          <p:cNvCxnSpPr>
            <a:cxnSpLocks/>
          </p:cNvCxnSpPr>
          <p:nvPr/>
        </p:nvCxnSpPr>
        <p:spPr>
          <a:xfrm flipH="1">
            <a:off x="6187440" y="3180080"/>
            <a:ext cx="655800" cy="1694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855E00E-932E-FD70-8F6D-FFD26270F6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1440" y="4875001"/>
            <a:ext cx="3830320" cy="1547233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6AAD1B-5268-1B94-6D9F-1CA6D3E64A2F}"/>
              </a:ext>
            </a:extLst>
          </p:cNvPr>
          <p:cNvCxnSpPr/>
          <p:nvPr/>
        </p:nvCxnSpPr>
        <p:spPr>
          <a:xfrm flipV="1">
            <a:off x="6461760" y="3783242"/>
            <a:ext cx="1696720" cy="1091759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0AF800-17A6-DAE3-4C06-5D3C85F5A3B1}"/>
              </a:ext>
            </a:extLst>
          </p:cNvPr>
          <p:cNvCxnSpPr>
            <a:cxnSpLocks/>
          </p:cNvCxnSpPr>
          <p:nvPr/>
        </p:nvCxnSpPr>
        <p:spPr>
          <a:xfrm>
            <a:off x="6461760" y="5439264"/>
            <a:ext cx="1696720" cy="1029692"/>
          </a:xfrm>
          <a:prstGeom prst="line">
            <a:avLst/>
          </a:prstGeom>
          <a:ln w="1905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546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CEABDA-EB38-E7EE-81A7-BE09485973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AEE05F-7C4C-FF5B-EBF4-4361C983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details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407AA-FD93-43AD-1B0A-21BE987F4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3A5E8B-38AF-3BB9-A2C9-D8D1ED83CA9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981F-B1FF-C0D0-C9B0-53F7F3A838F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7834A-5133-F030-3D21-5273CB60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155269"/>
            <a:ext cx="8801417" cy="63433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24A2F30-A578-1792-3329-1A65F91DA5B8}"/>
              </a:ext>
            </a:extLst>
          </p:cNvPr>
          <p:cNvSpPr/>
          <p:nvPr/>
        </p:nvSpPr>
        <p:spPr>
          <a:xfrm>
            <a:off x="5831840" y="3688080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A9C8EA-C2F9-57AE-CE88-07F3FC903B13}"/>
              </a:ext>
            </a:extLst>
          </p:cNvPr>
          <p:cNvSpPr/>
          <p:nvPr/>
        </p:nvSpPr>
        <p:spPr>
          <a:xfrm>
            <a:off x="4758759" y="3498943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82BE62-6E8F-AA9A-52FD-74967A8CA269}"/>
              </a:ext>
            </a:extLst>
          </p:cNvPr>
          <p:cNvSpPr/>
          <p:nvPr/>
        </p:nvSpPr>
        <p:spPr>
          <a:xfrm>
            <a:off x="3610679" y="2411823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B022AB-904A-FA2C-3225-C77B1261882A}"/>
              </a:ext>
            </a:extLst>
          </p:cNvPr>
          <p:cNvSpPr/>
          <p:nvPr/>
        </p:nvSpPr>
        <p:spPr>
          <a:xfrm>
            <a:off x="3271520" y="3860371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1D886A-94F6-6F79-459E-2D0C67373149}"/>
              </a:ext>
            </a:extLst>
          </p:cNvPr>
          <p:cNvSpPr/>
          <p:nvPr/>
        </p:nvSpPr>
        <p:spPr>
          <a:xfrm>
            <a:off x="2123440" y="3626691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3B5D6C-FF8A-189B-C792-E0277B677FCA}"/>
              </a:ext>
            </a:extLst>
          </p:cNvPr>
          <p:cNvSpPr/>
          <p:nvPr/>
        </p:nvSpPr>
        <p:spPr>
          <a:xfrm>
            <a:off x="3403600" y="4249493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5C3967-FE4A-D7DB-5FF0-33867432B124}"/>
              </a:ext>
            </a:extLst>
          </p:cNvPr>
          <p:cNvSpPr/>
          <p:nvPr/>
        </p:nvSpPr>
        <p:spPr>
          <a:xfrm>
            <a:off x="4890839" y="4142494"/>
            <a:ext cx="264160" cy="23368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FFCD32-B195-9041-3A01-4E595C3B6FD5}"/>
              </a:ext>
            </a:extLst>
          </p:cNvPr>
          <p:cNvSpPr/>
          <p:nvPr/>
        </p:nvSpPr>
        <p:spPr>
          <a:xfrm>
            <a:off x="6245998" y="3977211"/>
            <a:ext cx="264160" cy="23368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68E2A1-6F21-4FDB-DFEB-2E2A91A74945}"/>
              </a:ext>
            </a:extLst>
          </p:cNvPr>
          <p:cNvSpPr/>
          <p:nvPr/>
        </p:nvSpPr>
        <p:spPr>
          <a:xfrm>
            <a:off x="7733237" y="3977211"/>
            <a:ext cx="264160" cy="23368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2222822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2068A4-1ACC-5FC7-4A9F-E4DAB4A67B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89142-B145-D970-8797-CCE634B1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the Link detail provider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84FB32-A472-80A4-4DE5-2F2E520D7C69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66507-4DA0-F2FC-98EF-F4D0A6F48B7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22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F2EA6-F431-8DB9-C53E-AA7CBDDA3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486"/>
          <a:stretch/>
        </p:blipFill>
        <p:spPr>
          <a:xfrm>
            <a:off x="4635213" y="1252828"/>
            <a:ext cx="7236462" cy="144324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F460F6-B8CC-E524-A35D-BB2FFF7CD9FB}"/>
              </a:ext>
            </a:extLst>
          </p:cNvPr>
          <p:cNvSpPr/>
          <p:nvPr/>
        </p:nvSpPr>
        <p:spPr>
          <a:xfrm>
            <a:off x="4890839" y="1713500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24E70-ADC3-1D97-7D97-BE61B4C68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0837"/>
          <a:stretch/>
        </p:blipFill>
        <p:spPr>
          <a:xfrm>
            <a:off x="674434" y="1187970"/>
            <a:ext cx="2897642" cy="20835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4D8406-47B8-E365-CA3F-8305CC3026C9}"/>
              </a:ext>
            </a:extLst>
          </p:cNvPr>
          <p:cNvCxnSpPr/>
          <p:nvPr/>
        </p:nvCxnSpPr>
        <p:spPr>
          <a:xfrm flipV="1">
            <a:off x="3454400" y="1483785"/>
            <a:ext cx="1341120" cy="157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12E480E-69CF-EC14-8445-0D8247856F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71"/>
          <a:stretch/>
        </p:blipFill>
        <p:spPr>
          <a:xfrm>
            <a:off x="9060315" y="230957"/>
            <a:ext cx="1991608" cy="272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58B5C26B-5DA0-72D1-536D-AE2724ACB4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6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FB3A7DA-6E9B-A500-366E-265C402F62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179" r="47015"/>
          <a:stretch/>
        </p:blipFill>
        <p:spPr>
          <a:xfrm>
            <a:off x="674434" y="3443815"/>
            <a:ext cx="4663440" cy="4873033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2068A4-1ACC-5FC7-4A9F-E4DAB4A67B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89142-B145-D970-8797-CCE634B1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the Link detail provider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84FB32-A472-80A4-4DE5-2F2E520D7C69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66507-4DA0-F2FC-98EF-F4D0A6F48B7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F2EA6-F431-8DB9-C53E-AA7CBDDA3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189"/>
          <a:stretch/>
        </p:blipFill>
        <p:spPr>
          <a:xfrm>
            <a:off x="4635213" y="1252829"/>
            <a:ext cx="7236462" cy="272364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F460F6-B8CC-E524-A35D-BB2FFF7CD9FB}"/>
              </a:ext>
            </a:extLst>
          </p:cNvPr>
          <p:cNvSpPr/>
          <p:nvPr/>
        </p:nvSpPr>
        <p:spPr>
          <a:xfrm>
            <a:off x="4890839" y="1713500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56E253-E323-08EF-C728-09175ADA2FD3}"/>
              </a:ext>
            </a:extLst>
          </p:cNvPr>
          <p:cNvSpPr/>
          <p:nvPr/>
        </p:nvSpPr>
        <p:spPr>
          <a:xfrm>
            <a:off x="5047118" y="3490237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24E70-ADC3-1D97-7D97-BE61B4C686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837"/>
          <a:stretch/>
        </p:blipFill>
        <p:spPr>
          <a:xfrm>
            <a:off x="674434" y="1187970"/>
            <a:ext cx="2897642" cy="20835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4D8406-47B8-E365-CA3F-8305CC3026C9}"/>
              </a:ext>
            </a:extLst>
          </p:cNvPr>
          <p:cNvCxnSpPr/>
          <p:nvPr/>
        </p:nvCxnSpPr>
        <p:spPr>
          <a:xfrm flipV="1">
            <a:off x="3454400" y="1483785"/>
            <a:ext cx="1341120" cy="15743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12E480E-69CF-EC14-8445-0D8247856F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71"/>
          <a:stretch/>
        </p:blipFill>
        <p:spPr>
          <a:xfrm>
            <a:off x="9060315" y="230957"/>
            <a:ext cx="1991608" cy="272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6F4BD8AC-EA1F-A651-F6F7-02A32985FFE4}"/>
              </a:ext>
            </a:extLst>
          </p:cNvPr>
          <p:cNvSpPr/>
          <p:nvPr/>
        </p:nvSpPr>
        <p:spPr>
          <a:xfrm>
            <a:off x="5002593" y="5506296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7737AA5-F7EF-2541-6725-31E707DA00A5}"/>
              </a:ext>
            </a:extLst>
          </p:cNvPr>
          <p:cNvSpPr/>
          <p:nvPr/>
        </p:nvSpPr>
        <p:spPr>
          <a:xfrm>
            <a:off x="3929512" y="5317159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9D78292-56D2-2BA5-F293-7F281D21C99C}"/>
              </a:ext>
            </a:extLst>
          </p:cNvPr>
          <p:cNvSpPr/>
          <p:nvPr/>
        </p:nvSpPr>
        <p:spPr>
          <a:xfrm>
            <a:off x="2781432" y="4230039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18FFEF5-843F-6A1C-A1F7-C1DCABA7460F}"/>
              </a:ext>
            </a:extLst>
          </p:cNvPr>
          <p:cNvSpPr/>
          <p:nvPr/>
        </p:nvSpPr>
        <p:spPr>
          <a:xfrm>
            <a:off x="2442273" y="5678587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EEAD021-D333-AF53-9562-8765818BB7BB}"/>
              </a:ext>
            </a:extLst>
          </p:cNvPr>
          <p:cNvSpPr/>
          <p:nvPr/>
        </p:nvSpPr>
        <p:spPr>
          <a:xfrm>
            <a:off x="1294193" y="5444907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745270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B10AEA4-FA64-5ADF-E375-4C4FAD2F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5" y="3787357"/>
            <a:ext cx="6209524" cy="271428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2068A4-1ACC-5FC7-4A9F-E4DAB4A67B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89142-B145-D970-8797-CCE634B1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the Link detail </a:t>
            </a:r>
            <a:r>
              <a:rPr lang="en-US" dirty="0" err="1"/>
              <a:t>provIder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858E8-1F65-6D30-89D9-E6B110935A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other code snippets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84FB32-A472-80A4-4DE5-2F2E520D7C69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66507-4DA0-F2FC-98EF-F4D0A6F48B7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F2EA6-F431-8DB9-C53E-AA7CBDDA3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85"/>
          <a:stretch/>
        </p:blipFill>
        <p:spPr>
          <a:xfrm>
            <a:off x="4635213" y="1252829"/>
            <a:ext cx="7236462" cy="289088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F460F6-B8CC-E524-A35D-BB2FFF7CD9FB}"/>
              </a:ext>
            </a:extLst>
          </p:cNvPr>
          <p:cNvSpPr/>
          <p:nvPr/>
        </p:nvSpPr>
        <p:spPr>
          <a:xfrm>
            <a:off x="4890839" y="1713500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56E253-E323-08EF-C728-09175ADA2FD3}"/>
              </a:ext>
            </a:extLst>
          </p:cNvPr>
          <p:cNvSpPr/>
          <p:nvPr/>
        </p:nvSpPr>
        <p:spPr>
          <a:xfrm>
            <a:off x="5047118" y="3490237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E0BBBC-1056-66C8-1A59-0612A579BB90}"/>
              </a:ext>
            </a:extLst>
          </p:cNvPr>
          <p:cNvSpPr/>
          <p:nvPr/>
        </p:nvSpPr>
        <p:spPr>
          <a:xfrm>
            <a:off x="5047118" y="3811267"/>
            <a:ext cx="264160" cy="23368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24E70-ADC3-1D97-7D97-BE61B4C686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32"/>
          <a:stretch/>
        </p:blipFill>
        <p:spPr>
          <a:xfrm>
            <a:off x="1053995" y="1028482"/>
            <a:ext cx="2897642" cy="297763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4D8406-47B8-E365-CA3F-8305CC3026C9}"/>
              </a:ext>
            </a:extLst>
          </p:cNvPr>
          <p:cNvCxnSpPr>
            <a:cxnSpLocks/>
          </p:cNvCxnSpPr>
          <p:nvPr/>
        </p:nvCxnSpPr>
        <p:spPr>
          <a:xfrm flipV="1">
            <a:off x="3589682" y="1483785"/>
            <a:ext cx="1205838" cy="13215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12E480E-69CF-EC14-8445-0D8247856F5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171"/>
          <a:stretch/>
        </p:blipFill>
        <p:spPr>
          <a:xfrm>
            <a:off x="9060315" y="230957"/>
            <a:ext cx="1991608" cy="272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B9C050-5854-9057-0AB1-B11CC7D64B3A}"/>
              </a:ext>
            </a:extLst>
          </p:cNvPr>
          <p:cNvCxnSpPr>
            <a:cxnSpLocks/>
            <a:endCxn id="4" idx="1"/>
          </p:cNvCxnSpPr>
          <p:nvPr/>
        </p:nvCxnSpPr>
        <p:spPr>
          <a:xfrm flipH="1">
            <a:off x="959998" y="3662661"/>
            <a:ext cx="1542818" cy="185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4EF49BCC-D380-F58D-5296-645278A26CAC}"/>
              </a:ext>
            </a:extLst>
          </p:cNvPr>
          <p:cNvSpPr/>
          <p:nvPr/>
        </p:nvSpPr>
        <p:spPr>
          <a:xfrm>
            <a:off x="562610" y="4265032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7CA1067-6E71-D30B-567C-53C60A9DD8E1}"/>
              </a:ext>
            </a:extLst>
          </p:cNvPr>
          <p:cNvSpPr/>
          <p:nvPr/>
        </p:nvSpPr>
        <p:spPr>
          <a:xfrm>
            <a:off x="826770" y="5149322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9056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ow to make your chrome extension access webpage?">
            <a:extLst>
              <a:ext uri="{FF2B5EF4-FFF2-40B4-BE49-F238E27FC236}">
                <a16:creationId xmlns:a16="http://schemas.microsoft.com/office/drawing/2014/main" id="{A3E92BDA-8D84-CB3A-4850-28AC6BAA9C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4"/>
          <a:stretch/>
        </p:blipFill>
        <p:spPr bwMode="auto">
          <a:xfrm>
            <a:off x="7721600" y="2955942"/>
            <a:ext cx="4373594" cy="36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EBEF086-310B-6BD9-7002-0F1851FF73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4D6071-56FE-40C3-419D-CD00043F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 script is injected in document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07A82-8FAC-7F9D-4157-3589882390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3624346"/>
          </a:xfrm>
        </p:spPr>
        <p:txBody>
          <a:bodyPr/>
          <a:lstStyle/>
          <a:p>
            <a:r>
              <a:rPr lang="en-US" dirty="0"/>
              <a:t>Content script can inspect and manipulate the DOM</a:t>
            </a:r>
          </a:p>
          <a:p>
            <a:r>
              <a:rPr lang="en-US" dirty="0"/>
              <a:t>It cannot read JavaScript variables or invoke JavaScript functions</a:t>
            </a:r>
          </a:p>
          <a:p>
            <a:pPr lvl="1"/>
            <a:r>
              <a:rPr lang="en-US" dirty="0"/>
              <a:t>However: it can inject SCRIPT elements that </a:t>
            </a:r>
            <a:r>
              <a:rPr lang="en-US" i="1" dirty="0"/>
              <a:t>can </a:t>
            </a:r>
            <a:r>
              <a:rPr lang="en-US" dirty="0"/>
              <a:t>do those things</a:t>
            </a:r>
          </a:p>
          <a:p>
            <a:r>
              <a:rPr lang="en-US" dirty="0"/>
              <a:t>Content script can exchange messages with background script (service worker)</a:t>
            </a:r>
          </a:p>
          <a:p>
            <a:endParaRPr lang="en-US" dirty="0"/>
          </a:p>
          <a:p>
            <a:r>
              <a:rPr lang="en-US" dirty="0"/>
              <a:t>Also:</a:t>
            </a:r>
          </a:p>
          <a:p>
            <a:pPr lvl="1"/>
            <a:r>
              <a:rPr lang="en-US" dirty="0"/>
              <a:t>Custom Events between </a:t>
            </a:r>
            <a:br>
              <a:rPr lang="en-US" dirty="0"/>
            </a:br>
            <a:r>
              <a:rPr lang="en-US" dirty="0"/>
              <a:t>content script and </a:t>
            </a:r>
            <a:br>
              <a:rPr lang="en-US" dirty="0"/>
            </a:br>
            <a:r>
              <a:rPr lang="en-US" dirty="0"/>
              <a:t>injected script</a:t>
            </a:r>
          </a:p>
          <a:p>
            <a:pPr lvl="1"/>
            <a:r>
              <a:rPr lang="en-US" dirty="0"/>
              <a:t>IFRAME messages</a:t>
            </a:r>
            <a:br>
              <a:rPr lang="en-US" dirty="0"/>
            </a:br>
            <a:r>
              <a:rPr lang="en-US" dirty="0"/>
              <a:t>between injected script</a:t>
            </a:r>
            <a:br>
              <a:rPr lang="en-US" dirty="0"/>
            </a:br>
            <a:r>
              <a:rPr lang="en-US" dirty="0"/>
              <a:t>and other IFRAMES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35CBD16-5E60-A086-C2D8-69B12232620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58F7E-5281-7BFD-407E-4327C87CD06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25</a:t>
            </a:fld>
            <a:endParaRPr lang="nl-NL" dirty="0"/>
          </a:p>
        </p:txBody>
      </p:sp>
      <p:pic>
        <p:nvPicPr>
          <p:cNvPr id="1026" name="Picture 2" descr="How to make your chrome extension access webpage?">
            <a:extLst>
              <a:ext uri="{FF2B5EF4-FFF2-40B4-BE49-F238E27FC236}">
                <a16:creationId xmlns:a16="http://schemas.microsoft.com/office/drawing/2014/main" id="{4D0ACC32-248A-A9A0-AC84-F284E85EC0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039" y="2955942"/>
            <a:ext cx="8335995" cy="362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FE9945-E87F-308D-9FCD-776BF19B9AB1}"/>
              </a:ext>
            </a:extLst>
          </p:cNvPr>
          <p:cNvSpPr/>
          <p:nvPr/>
        </p:nvSpPr>
        <p:spPr>
          <a:xfrm>
            <a:off x="8837630" y="3594989"/>
            <a:ext cx="1259840" cy="57912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injected script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22208FE-6904-5857-EEBF-51286F9747F2}"/>
              </a:ext>
            </a:extLst>
          </p:cNvPr>
          <p:cNvSpPr/>
          <p:nvPr/>
        </p:nvSpPr>
        <p:spPr>
          <a:xfrm rot="19335536">
            <a:off x="8281956" y="4075520"/>
            <a:ext cx="597884" cy="325120"/>
          </a:xfrm>
          <a:prstGeom prst="rightArrow">
            <a:avLst/>
          </a:prstGeom>
          <a:solidFill>
            <a:srgbClr val="FFDF7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372F42D-C269-4BDB-0BBE-52FADAD80EB3}"/>
              </a:ext>
            </a:extLst>
          </p:cNvPr>
          <p:cNvSpPr/>
          <p:nvPr/>
        </p:nvSpPr>
        <p:spPr>
          <a:xfrm>
            <a:off x="10505440" y="3429000"/>
            <a:ext cx="1069839" cy="74510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bg1">
                    <a:lumMod val="95000"/>
                  </a:schemeClr>
                </a:solidFill>
              </a:rPr>
              <a:t>iframe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D4031210-E4CF-C890-C9E1-F80A35A53BC4}"/>
              </a:ext>
            </a:extLst>
          </p:cNvPr>
          <p:cNvSpPr/>
          <p:nvPr/>
        </p:nvSpPr>
        <p:spPr>
          <a:xfrm>
            <a:off x="10056724" y="3760978"/>
            <a:ext cx="489463" cy="184531"/>
          </a:xfrm>
          <a:prstGeom prst="left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D2BC968-5036-A4E2-EAAB-273E8C9388F2}"/>
              </a:ext>
            </a:extLst>
          </p:cNvPr>
          <p:cNvSpPr/>
          <p:nvPr/>
        </p:nvSpPr>
        <p:spPr>
          <a:xfrm>
            <a:off x="9398000" y="4206240"/>
            <a:ext cx="579157" cy="650240"/>
          </a:xfrm>
          <a:custGeom>
            <a:avLst/>
            <a:gdLst>
              <a:gd name="connsiteX0" fmla="*/ 528320 w 579157"/>
              <a:gd name="connsiteY0" fmla="*/ 0 h 650240"/>
              <a:gd name="connsiteX1" fmla="*/ 528320 w 579157"/>
              <a:gd name="connsiteY1" fmla="*/ 497840 h 650240"/>
              <a:gd name="connsiteX2" fmla="*/ 0 w 579157"/>
              <a:gd name="connsiteY2" fmla="*/ 650240 h 65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9157" h="650240">
                <a:moveTo>
                  <a:pt x="528320" y="0"/>
                </a:moveTo>
                <a:cubicBezTo>
                  <a:pt x="572346" y="194733"/>
                  <a:pt x="616373" y="389467"/>
                  <a:pt x="528320" y="497840"/>
                </a:cubicBezTo>
                <a:cubicBezTo>
                  <a:pt x="440267" y="606213"/>
                  <a:pt x="220133" y="628226"/>
                  <a:pt x="0" y="650240"/>
                </a:cubicBezTo>
              </a:path>
            </a:pathLst>
          </a:custGeom>
          <a:noFill/>
          <a:ln w="57150">
            <a:solidFill>
              <a:srgbClr val="FFDF71"/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67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B10AEA4-FA64-5ADF-E375-4C4FAD2F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5" y="3787357"/>
            <a:ext cx="6209524" cy="271428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2068A4-1ACC-5FC7-4A9F-E4DAB4A67B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89142-B145-D970-8797-CCE634B1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the Link detail </a:t>
            </a:r>
            <a:r>
              <a:rPr lang="en-US" dirty="0" err="1"/>
              <a:t>provIder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858E8-1F65-6D30-89D9-E6B110935A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other code snippets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84FB32-A472-80A4-4DE5-2F2E520D7C69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66507-4DA0-F2FC-98EF-F4D0A6F48B7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F2EA6-F431-8DB9-C53E-AA7CBDDA30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885"/>
          <a:stretch/>
        </p:blipFill>
        <p:spPr>
          <a:xfrm>
            <a:off x="4635213" y="1252829"/>
            <a:ext cx="7236462" cy="289088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CBF460F6-B8CC-E524-A35D-BB2FFF7CD9FB}"/>
              </a:ext>
            </a:extLst>
          </p:cNvPr>
          <p:cNvSpPr/>
          <p:nvPr/>
        </p:nvSpPr>
        <p:spPr>
          <a:xfrm>
            <a:off x="4890839" y="1713500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56E253-E323-08EF-C728-09175ADA2FD3}"/>
              </a:ext>
            </a:extLst>
          </p:cNvPr>
          <p:cNvSpPr/>
          <p:nvPr/>
        </p:nvSpPr>
        <p:spPr>
          <a:xfrm>
            <a:off x="5047118" y="3490237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DE0BBBC-1056-66C8-1A59-0612A579BB90}"/>
              </a:ext>
            </a:extLst>
          </p:cNvPr>
          <p:cNvSpPr/>
          <p:nvPr/>
        </p:nvSpPr>
        <p:spPr>
          <a:xfrm>
            <a:off x="5047118" y="3811267"/>
            <a:ext cx="264160" cy="23368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2E480E-69CF-EC14-8445-0D8247856F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71"/>
          <a:stretch/>
        </p:blipFill>
        <p:spPr>
          <a:xfrm>
            <a:off x="9060315" y="230957"/>
            <a:ext cx="1991608" cy="2723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4EF49BCC-D380-F58D-5296-645278A26CAC}"/>
              </a:ext>
            </a:extLst>
          </p:cNvPr>
          <p:cNvSpPr/>
          <p:nvPr/>
        </p:nvSpPr>
        <p:spPr>
          <a:xfrm>
            <a:off x="562610" y="4265032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7CA1067-6E71-D30B-567C-53C60A9DD8E1}"/>
              </a:ext>
            </a:extLst>
          </p:cNvPr>
          <p:cNvSpPr/>
          <p:nvPr/>
        </p:nvSpPr>
        <p:spPr>
          <a:xfrm>
            <a:off x="826770" y="5149322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111111F-CE0A-6E61-99C4-E0BD27D6D225}"/>
              </a:ext>
            </a:extLst>
          </p:cNvPr>
          <p:cNvSpPr/>
          <p:nvPr/>
        </p:nvSpPr>
        <p:spPr>
          <a:xfrm>
            <a:off x="5415280" y="3962400"/>
            <a:ext cx="3226436" cy="791343"/>
          </a:xfrm>
          <a:custGeom>
            <a:avLst/>
            <a:gdLst>
              <a:gd name="connsiteX0" fmla="*/ 2794000 w 3226436"/>
              <a:gd name="connsiteY0" fmla="*/ 0 h 791343"/>
              <a:gd name="connsiteX1" fmla="*/ 2997200 w 3226436"/>
              <a:gd name="connsiteY1" fmla="*/ 782320 h 791343"/>
              <a:gd name="connsiteX2" fmla="*/ 0 w 3226436"/>
              <a:gd name="connsiteY2" fmla="*/ 355600 h 791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26436" h="791343">
                <a:moveTo>
                  <a:pt x="2794000" y="0"/>
                </a:moveTo>
                <a:cubicBezTo>
                  <a:pt x="3128433" y="361526"/>
                  <a:pt x="3462867" y="723053"/>
                  <a:pt x="2997200" y="782320"/>
                </a:cubicBezTo>
                <a:cubicBezTo>
                  <a:pt x="2531533" y="841587"/>
                  <a:pt x="1265766" y="598593"/>
                  <a:pt x="0" y="35560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3A4118-CBE3-ED55-001C-8B5949904E9E}"/>
              </a:ext>
            </a:extLst>
          </p:cNvPr>
          <p:cNvSpPr/>
          <p:nvPr/>
        </p:nvSpPr>
        <p:spPr>
          <a:xfrm>
            <a:off x="4358640" y="3891280"/>
            <a:ext cx="3061596" cy="1962595"/>
          </a:xfrm>
          <a:custGeom>
            <a:avLst/>
            <a:gdLst>
              <a:gd name="connsiteX0" fmla="*/ 0 w 3061596"/>
              <a:gd name="connsiteY0" fmla="*/ 1463040 h 1962595"/>
              <a:gd name="connsiteX1" fmla="*/ 2529840 w 3061596"/>
              <a:gd name="connsiteY1" fmla="*/ 1910080 h 1962595"/>
              <a:gd name="connsiteX2" fmla="*/ 3037840 w 3061596"/>
              <a:gd name="connsiteY2" fmla="*/ 386080 h 1962595"/>
              <a:gd name="connsiteX3" fmla="*/ 2092960 w 3061596"/>
              <a:gd name="connsiteY3" fmla="*/ 0 h 196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61596" h="1962595">
                <a:moveTo>
                  <a:pt x="0" y="1463040"/>
                </a:moveTo>
                <a:cubicBezTo>
                  <a:pt x="1011766" y="1776306"/>
                  <a:pt x="2023533" y="2089573"/>
                  <a:pt x="2529840" y="1910080"/>
                </a:cubicBezTo>
                <a:cubicBezTo>
                  <a:pt x="3036147" y="1730587"/>
                  <a:pt x="3110653" y="704427"/>
                  <a:pt x="3037840" y="386080"/>
                </a:cubicBezTo>
                <a:cubicBezTo>
                  <a:pt x="2965027" y="67733"/>
                  <a:pt x="2528993" y="33866"/>
                  <a:pt x="209296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21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3B10AEA4-FA64-5ADF-E375-4C4FAD2F1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46" y="1179219"/>
            <a:ext cx="6209524" cy="271428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2068A4-1ACC-5FC7-4A9F-E4DAB4A67B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89142-B145-D970-8797-CCE634B1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</a:t>
            </a:r>
            <a:br>
              <a:rPr lang="en-US" dirty="0"/>
            </a:br>
            <a:r>
              <a:rPr lang="en-US" dirty="0"/>
              <a:t>the Link detail </a:t>
            </a:r>
            <a:r>
              <a:rPr lang="en-US" dirty="0" err="1"/>
              <a:t>provIder</a:t>
            </a:r>
            <a:r>
              <a:rPr lang="en-US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66507-4DA0-F2FC-98EF-F4D0A6F48B7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27</a:t>
            </a:fld>
            <a:endParaRPr lang="nl-NL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EF49BCC-D380-F58D-5296-645278A26CAC}"/>
              </a:ext>
            </a:extLst>
          </p:cNvPr>
          <p:cNvSpPr/>
          <p:nvPr/>
        </p:nvSpPr>
        <p:spPr>
          <a:xfrm>
            <a:off x="643891" y="1656894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7CA1067-6E71-D30B-567C-53C60A9DD8E1}"/>
              </a:ext>
            </a:extLst>
          </p:cNvPr>
          <p:cNvSpPr/>
          <p:nvPr/>
        </p:nvSpPr>
        <p:spPr>
          <a:xfrm>
            <a:off x="908051" y="2541184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FC18DEA-9EB1-A848-295C-21E7903EE2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D8BB837-3EA6-DD02-CFBF-218D6D8AE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0935" y="160745"/>
            <a:ext cx="5224412" cy="6359767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9305DE6-626F-2E41-3C5C-17820AA7987F}"/>
              </a:ext>
            </a:extLst>
          </p:cNvPr>
          <p:cNvCxnSpPr/>
          <p:nvPr/>
        </p:nvCxnSpPr>
        <p:spPr>
          <a:xfrm flipV="1">
            <a:off x="4185920" y="335280"/>
            <a:ext cx="2722880" cy="2201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5577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2068A4-1ACC-5FC7-4A9F-E4DAB4A67B5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789142-B145-D970-8797-CCE634B11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of the Link detail </a:t>
            </a:r>
            <a:r>
              <a:rPr lang="en-US" dirty="0" err="1"/>
              <a:t>provIder</a:t>
            </a:r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0858E8-1F65-6D30-89D9-E6B110935A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and other code snippets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84FB32-A472-80A4-4DE5-2F2E520D7C69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66507-4DA0-F2FC-98EF-F4D0A6F48B7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28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F2EA6-F431-8DB9-C53E-AA7CBDDA30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354"/>
          <a:stretch/>
        </p:blipFill>
        <p:spPr>
          <a:xfrm>
            <a:off x="4443213" y="1163049"/>
            <a:ext cx="7236462" cy="205731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F98AAA2-DF12-B06F-B087-5FF3B2B776E1}"/>
              </a:ext>
            </a:extLst>
          </p:cNvPr>
          <p:cNvSpPr/>
          <p:nvPr/>
        </p:nvSpPr>
        <p:spPr>
          <a:xfrm>
            <a:off x="4855118" y="1335689"/>
            <a:ext cx="264160" cy="23368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124E70-ADC3-1D97-7D97-BE61B4C68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34" y="1187970"/>
            <a:ext cx="2897642" cy="532026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B4D8406-47B8-E365-CA3F-8305CC3026C9}"/>
              </a:ext>
            </a:extLst>
          </p:cNvPr>
          <p:cNvCxnSpPr>
            <a:cxnSpLocks/>
          </p:cNvCxnSpPr>
          <p:nvPr/>
        </p:nvCxnSpPr>
        <p:spPr>
          <a:xfrm flipV="1">
            <a:off x="3454400" y="1187970"/>
            <a:ext cx="988813" cy="1870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04E9A976-2931-B4C9-116C-3EE695A3E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935" y="3516177"/>
            <a:ext cx="2964292" cy="2915354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0692E0B-9D4A-A2E9-95C4-47DAD07D8B4F}"/>
              </a:ext>
            </a:extLst>
          </p:cNvPr>
          <p:cNvCxnSpPr/>
          <p:nvPr/>
        </p:nvCxnSpPr>
        <p:spPr>
          <a:xfrm flipV="1">
            <a:off x="3454400" y="3693786"/>
            <a:ext cx="670560" cy="1579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D87E6A-F6A9-CE7F-260A-3D0BC951BF65}"/>
              </a:ext>
            </a:extLst>
          </p:cNvPr>
          <p:cNvCxnSpPr>
            <a:cxnSpLocks/>
          </p:cNvCxnSpPr>
          <p:nvPr/>
        </p:nvCxnSpPr>
        <p:spPr>
          <a:xfrm flipV="1">
            <a:off x="5760720" y="5047322"/>
            <a:ext cx="526278" cy="10006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9ED68B9-69B2-86CE-7F71-C2575D189B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998" y="2607040"/>
            <a:ext cx="6009524" cy="24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CB2E207-13FE-822D-4B30-31B8CCEC8F9B}"/>
              </a:ext>
            </a:extLst>
          </p:cNvPr>
          <p:cNvSpPr/>
          <p:nvPr/>
        </p:nvSpPr>
        <p:spPr>
          <a:xfrm>
            <a:off x="7101840" y="1108168"/>
            <a:ext cx="2570480" cy="1828072"/>
          </a:xfrm>
          <a:custGeom>
            <a:avLst/>
            <a:gdLst>
              <a:gd name="connsiteX0" fmla="*/ 0 w 2570480"/>
              <a:gd name="connsiteY0" fmla="*/ 182152 h 1828072"/>
              <a:gd name="connsiteX1" fmla="*/ 1168400 w 2570480"/>
              <a:gd name="connsiteY1" fmla="*/ 151672 h 1828072"/>
              <a:gd name="connsiteX2" fmla="*/ 2570480 w 2570480"/>
              <a:gd name="connsiteY2" fmla="*/ 1828072 h 182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0480" h="1828072">
                <a:moveTo>
                  <a:pt x="0" y="182152"/>
                </a:moveTo>
                <a:cubicBezTo>
                  <a:pt x="369993" y="29752"/>
                  <a:pt x="739987" y="-122648"/>
                  <a:pt x="1168400" y="151672"/>
                </a:cubicBezTo>
                <a:cubicBezTo>
                  <a:pt x="1596813" y="425992"/>
                  <a:pt x="2083646" y="1127032"/>
                  <a:pt x="2570480" y="182807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3AF4355-2C93-B5FE-7511-03EB0591A8A4}"/>
              </a:ext>
            </a:extLst>
          </p:cNvPr>
          <p:cNvSpPr/>
          <p:nvPr/>
        </p:nvSpPr>
        <p:spPr>
          <a:xfrm>
            <a:off x="6837680" y="3091609"/>
            <a:ext cx="264160" cy="23368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88B91A3-009F-3974-B600-DFECA9F394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811" y="261195"/>
            <a:ext cx="3590476" cy="21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030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CEABDA-EB38-E7EE-81A7-BE09485973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AEE05F-7C4C-FF5B-EBF4-4361C983F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 details retrieved </a:t>
            </a:r>
            <a:br>
              <a:rPr lang="en-US" dirty="0"/>
            </a:br>
            <a:r>
              <a:rPr lang="en-US" dirty="0"/>
              <a:t>and presented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C407AA-FD93-43AD-1B0A-21BE987F4C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3A5E8B-38AF-3BB9-A2C9-D8D1ED83CA9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84981F-B1FF-C0D0-C9B0-53F7F3A838F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29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F7834A-5133-F030-3D21-5273CB604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155269"/>
            <a:ext cx="8801417" cy="634336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24A2F30-A578-1792-3329-1A65F91DA5B8}"/>
              </a:ext>
            </a:extLst>
          </p:cNvPr>
          <p:cNvSpPr/>
          <p:nvPr/>
        </p:nvSpPr>
        <p:spPr>
          <a:xfrm>
            <a:off x="5831840" y="3688080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A9C8EA-C2F9-57AE-CE88-07F3FC903B13}"/>
              </a:ext>
            </a:extLst>
          </p:cNvPr>
          <p:cNvSpPr/>
          <p:nvPr/>
        </p:nvSpPr>
        <p:spPr>
          <a:xfrm>
            <a:off x="4758759" y="3498943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382BE62-6E8F-AA9A-52FD-74967A8CA269}"/>
              </a:ext>
            </a:extLst>
          </p:cNvPr>
          <p:cNvSpPr/>
          <p:nvPr/>
        </p:nvSpPr>
        <p:spPr>
          <a:xfrm>
            <a:off x="3610679" y="2411823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7B022AB-904A-FA2C-3225-C77B1261882A}"/>
              </a:ext>
            </a:extLst>
          </p:cNvPr>
          <p:cNvSpPr/>
          <p:nvPr/>
        </p:nvSpPr>
        <p:spPr>
          <a:xfrm>
            <a:off x="3271520" y="3860371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B1D886A-94F6-6F79-459E-2D0C67373149}"/>
              </a:ext>
            </a:extLst>
          </p:cNvPr>
          <p:cNvSpPr/>
          <p:nvPr/>
        </p:nvSpPr>
        <p:spPr>
          <a:xfrm>
            <a:off x="2123440" y="3626691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83B5D6C-FF8A-189B-C792-E0277B677FCA}"/>
              </a:ext>
            </a:extLst>
          </p:cNvPr>
          <p:cNvSpPr/>
          <p:nvPr/>
        </p:nvSpPr>
        <p:spPr>
          <a:xfrm>
            <a:off x="3403600" y="4249493"/>
            <a:ext cx="264160" cy="233680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F5C3967-FE4A-D7DB-5FF0-33867432B124}"/>
              </a:ext>
            </a:extLst>
          </p:cNvPr>
          <p:cNvSpPr/>
          <p:nvPr/>
        </p:nvSpPr>
        <p:spPr>
          <a:xfrm>
            <a:off x="4890839" y="4142494"/>
            <a:ext cx="264160" cy="23368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CFFCD32-B195-9041-3A01-4E595C3B6FD5}"/>
              </a:ext>
            </a:extLst>
          </p:cNvPr>
          <p:cNvSpPr/>
          <p:nvPr/>
        </p:nvSpPr>
        <p:spPr>
          <a:xfrm>
            <a:off x="6245998" y="3977211"/>
            <a:ext cx="264160" cy="23368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868E2A1-6F21-4FDB-DFEB-2E2A91A74945}"/>
              </a:ext>
            </a:extLst>
          </p:cNvPr>
          <p:cNvSpPr/>
          <p:nvPr/>
        </p:nvSpPr>
        <p:spPr>
          <a:xfrm>
            <a:off x="7733237" y="3977211"/>
            <a:ext cx="264160" cy="233680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1081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32CB84-5428-1008-D943-87BC39E4DC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4F6826-36FE-A5DF-70B9-AD378305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Chrome extension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1F4A8-0477-FFA6-AD4D-2C36460A9A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2428240"/>
            <a:ext cx="10273152" cy="3784176"/>
          </a:xfrm>
        </p:spPr>
        <p:txBody>
          <a:bodyPr/>
          <a:lstStyle/>
          <a:p>
            <a:r>
              <a:rPr lang="en-US" dirty="0"/>
              <a:t>Why? use cases</a:t>
            </a:r>
          </a:p>
          <a:p>
            <a:r>
              <a:rPr lang="en-US" dirty="0"/>
              <a:t>What can be done? Types of interaction</a:t>
            </a:r>
          </a:p>
          <a:p>
            <a:pPr lvl="1"/>
            <a:r>
              <a:rPr lang="en-US" dirty="0"/>
              <a:t>context menu, side panel, document manipulation, notifications, </a:t>
            </a:r>
            <a:br>
              <a:rPr lang="en-US" dirty="0"/>
            </a:br>
            <a:r>
              <a:rPr lang="en-US" dirty="0"/>
              <a:t>manage downloads, bookmarks, keyboard shortcuts, observe and manipulate web requests</a:t>
            </a:r>
          </a:p>
          <a:p>
            <a:r>
              <a:rPr lang="en-US" dirty="0"/>
              <a:t>How?</a:t>
            </a:r>
          </a:p>
          <a:p>
            <a:pPr lvl="1"/>
            <a:r>
              <a:rPr lang="en-US" dirty="0"/>
              <a:t>create and load </a:t>
            </a:r>
            <a:r>
              <a:rPr lang="en-US" dirty="0" err="1"/>
              <a:t>manifest.json</a:t>
            </a:r>
            <a:r>
              <a:rPr lang="en-US" dirty="0"/>
              <a:t> (as unpackaged)</a:t>
            </a:r>
          </a:p>
          <a:p>
            <a:pPr lvl="1"/>
            <a:r>
              <a:rPr lang="en-US" dirty="0"/>
              <a:t>add resources: </a:t>
            </a:r>
            <a:br>
              <a:rPr lang="en-US" dirty="0"/>
            </a:br>
            <a:r>
              <a:rPr lang="en-US" dirty="0"/>
              <a:t>content for direct DOM manipulation, injected script for JavaScript interaction, </a:t>
            </a:r>
            <a:r>
              <a:rPr lang="en-US" dirty="0" err="1"/>
              <a:t>iframe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background service worker, options for extension settings, popup for user interaction, side panel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Harvest Link Details in Side Panel</a:t>
            </a:r>
          </a:p>
          <a:p>
            <a:pPr lvl="1"/>
            <a:r>
              <a:rPr lang="en-US" dirty="0"/>
              <a:t>Add button, Highlight headings, replace numbers in News Site</a:t>
            </a:r>
          </a:p>
          <a:p>
            <a:pPr lvl="1"/>
            <a:r>
              <a:rPr lang="en-US" dirty="0"/>
              <a:t>Collect LinkedIn details</a:t>
            </a:r>
          </a:p>
          <a:p>
            <a:pPr lvl="1"/>
            <a:r>
              <a:rPr lang="en-US" dirty="0"/>
              <a:t>Manipulate buttons and links to automate tasks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9EEA31-CD47-80E4-71EB-F97648B2FC2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4D01F-A9E7-5E38-D967-61A56A2F81C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 dirty="0"/>
          </a:p>
        </p:txBody>
      </p:sp>
      <p:pic>
        <p:nvPicPr>
          <p:cNvPr id="2050" name="Picture 2" descr="How to Develop a Chrome Extension: Expert Guide | Axon">
            <a:extLst>
              <a:ext uri="{FF2B5EF4-FFF2-40B4-BE49-F238E27FC236}">
                <a16:creationId xmlns:a16="http://schemas.microsoft.com/office/drawing/2014/main" id="{0B8F96A2-AFE6-83E1-C11E-726955E1D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119" y="232107"/>
            <a:ext cx="3932155" cy="260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0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515BC-4DDA-20D2-7AD7-16760AF6A0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C4284-FC00-587C-88BA-F01D513D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E38BA-9CF5-CC35-C3C1-6A988208E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55CA4C-03D1-2EC5-038A-2F00D46D624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5D02-437F-A99A-9A67-287248A62A3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30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536C3D-AE55-7A9E-1121-7EE0C6DE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616" y="0"/>
            <a:ext cx="10126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15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7C515BC-4DDA-20D2-7AD7-16760AF6A0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C4284-FC00-587C-88BA-F01D513D4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nos.nl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E38BA-9CF5-CC35-C3C1-6A988208E5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1284815"/>
          </a:xfrm>
        </p:spPr>
        <p:txBody>
          <a:bodyPr/>
          <a:lstStyle/>
          <a:p>
            <a:r>
              <a:rPr lang="en-US" dirty="0"/>
              <a:t>Hide numbers</a:t>
            </a:r>
          </a:p>
          <a:p>
            <a:r>
              <a:rPr lang="en-US" dirty="0"/>
              <a:t>Highlight items with specific keywords</a:t>
            </a:r>
          </a:p>
          <a:p>
            <a:r>
              <a:rPr lang="en-US" dirty="0"/>
              <a:t>Add buttons to save news items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55CA4C-03D1-2EC5-038A-2F00D46D624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5D02-437F-A99A-9A67-287248A62A3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31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536C3D-AE55-7A9E-1121-7EE0C6DEC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4700" y="230956"/>
            <a:ext cx="6957799" cy="471192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A538588-9793-BABC-610E-9945B3226AB1}"/>
              </a:ext>
            </a:extLst>
          </p:cNvPr>
          <p:cNvGrpSpPr/>
          <p:nvPr/>
        </p:nvGrpSpPr>
        <p:grpSpPr>
          <a:xfrm>
            <a:off x="584200" y="3101389"/>
            <a:ext cx="6154420" cy="3188110"/>
            <a:chOff x="1341120" y="1165635"/>
            <a:chExt cx="9753600" cy="5133975"/>
          </a:xfrm>
        </p:grpSpPr>
        <p:pic>
          <p:nvPicPr>
            <p:cNvPr id="7" name="Picture 2" descr="chrome extension manifest file content">
              <a:extLst>
                <a:ext uri="{FF2B5EF4-FFF2-40B4-BE49-F238E27FC236}">
                  <a16:creationId xmlns:a16="http://schemas.microsoft.com/office/drawing/2014/main" id="{2663292E-2183-626B-719E-A0E11EA7D0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1120" y="1165635"/>
              <a:ext cx="9753600" cy="5133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962F76E-F727-8B8C-9EC8-CD2F180A45EB}"/>
                </a:ext>
              </a:extLst>
            </p:cNvPr>
            <p:cNvSpPr txBox="1"/>
            <p:nvPr/>
          </p:nvSpPr>
          <p:spPr>
            <a:xfrm>
              <a:off x="6629409" y="5364619"/>
              <a:ext cx="1374389" cy="346940"/>
            </a:xfrm>
            <a:prstGeom prst="rect">
              <a:avLst/>
            </a:prstGeom>
            <a:solidFill>
              <a:srgbClr val="167F85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400" dirty="0">
                  <a:solidFill>
                    <a:srgbClr val="EFFFFF"/>
                  </a:solidFill>
                </a:rPr>
                <a:t>Side Panel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8E43F1-DB5D-B812-D053-84F8945E2A82}"/>
                </a:ext>
              </a:extLst>
            </p:cNvPr>
            <p:cNvSpPr/>
            <p:nvPr/>
          </p:nvSpPr>
          <p:spPr>
            <a:xfrm>
              <a:off x="6148204" y="4609479"/>
              <a:ext cx="2336799" cy="13201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17A5187-E4D1-8049-0FA7-6DF72DF1354E}"/>
                </a:ext>
              </a:extLst>
            </p:cNvPr>
            <p:cNvSpPr/>
            <p:nvPr/>
          </p:nvSpPr>
          <p:spPr>
            <a:xfrm>
              <a:off x="6148203" y="2653440"/>
              <a:ext cx="2336799" cy="13201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44012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3C8C042-88BC-D0BA-FE16-67143B8DAB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FD81E2-03F6-BC86-8EED-DEB58D0AA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Extension Options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4057AB-0448-4E8C-9E00-2BADA2C225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25E38E-401F-EE39-E3C5-34D64340DA8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2BC36-59C0-0310-528A-DA0DC2602E3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32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A7482E-3CE5-6C4B-5043-23665E7C6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60461"/>
            <a:ext cx="12192000" cy="373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77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362054-8FF6-26FA-9A67-9347792004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86963-D077-1A38-52AF-49F08F47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F658D8E-2344-E524-4430-05518ECF305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A60A9-98B6-1A76-3B11-1725CAD4AF8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F6A78-CC2C-C7DC-74E6-65BD43B2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40" y="230957"/>
            <a:ext cx="6552381" cy="628571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7D0CA80-A0CA-5F07-03A9-55D93E9EC2B7}"/>
              </a:ext>
            </a:extLst>
          </p:cNvPr>
          <p:cNvSpPr/>
          <p:nvPr/>
        </p:nvSpPr>
        <p:spPr>
          <a:xfrm>
            <a:off x="5441315" y="5257375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0C8AEFF-4C4C-3937-652C-271B9BBFAF9B}"/>
              </a:ext>
            </a:extLst>
          </p:cNvPr>
          <p:cNvSpPr/>
          <p:nvPr/>
        </p:nvSpPr>
        <p:spPr>
          <a:xfrm>
            <a:off x="4238059" y="2699987"/>
            <a:ext cx="264160" cy="23368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57BDCA3-F96F-AD40-64FA-1B89CF56F200}"/>
              </a:ext>
            </a:extLst>
          </p:cNvPr>
          <p:cNvSpPr/>
          <p:nvPr/>
        </p:nvSpPr>
        <p:spPr>
          <a:xfrm>
            <a:off x="4105979" y="2116548"/>
            <a:ext cx="264160" cy="23368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D1A3C2-FDAB-598A-9AF8-E003D937D2FA}"/>
              </a:ext>
            </a:extLst>
          </p:cNvPr>
          <p:cNvSpPr/>
          <p:nvPr/>
        </p:nvSpPr>
        <p:spPr>
          <a:xfrm>
            <a:off x="5281330" y="1045170"/>
            <a:ext cx="264160" cy="23368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B5684E-C729-B165-74DA-D31728F6B6F9}"/>
              </a:ext>
            </a:extLst>
          </p:cNvPr>
          <p:cNvSpPr/>
          <p:nvPr/>
        </p:nvSpPr>
        <p:spPr>
          <a:xfrm>
            <a:off x="5831840" y="2233388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BA0D47B-582A-E2F6-F5F0-BBCEB256AD3F}"/>
              </a:ext>
            </a:extLst>
          </p:cNvPr>
          <p:cNvSpPr/>
          <p:nvPr/>
        </p:nvSpPr>
        <p:spPr>
          <a:xfrm>
            <a:off x="5281330" y="3760466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DB45E8-D14A-60BD-E045-CBADACE889EC}"/>
              </a:ext>
            </a:extLst>
          </p:cNvPr>
          <p:cNvSpPr/>
          <p:nvPr/>
        </p:nvSpPr>
        <p:spPr>
          <a:xfrm>
            <a:off x="4968909" y="2350228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8782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362054-8FF6-26FA-9A67-9347792004D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D86963-D077-1A38-52AF-49F08F47A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14D3E-44A3-2DF9-6CC7-E346B5F01A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F658D8E-2344-E524-4430-05518ECF305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0A60A9-98B6-1A76-3B11-1725CAD4AF8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AF6A78-CC2C-C7DC-74E6-65BD43B2F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140" y="230957"/>
            <a:ext cx="6552381" cy="6285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9BDC6A-CB52-B784-56F6-C1CC4E74E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740" y="3958148"/>
            <a:ext cx="4758240" cy="15168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964ACB7-36FA-91AA-B436-7C60F455C5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838" y="991677"/>
            <a:ext cx="4643337" cy="140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758418-9BC5-6AE9-8826-0EA4C53C5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11" y="156308"/>
            <a:ext cx="3107766" cy="3732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7AAD91A-1000-DC51-0EAB-B44E966A2686}"/>
              </a:ext>
            </a:extLst>
          </p:cNvPr>
          <p:cNvSpPr/>
          <p:nvPr/>
        </p:nvSpPr>
        <p:spPr>
          <a:xfrm>
            <a:off x="5441315" y="5257375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3995809-79D5-3D0C-DAD6-C0A79512C76F}"/>
              </a:ext>
            </a:extLst>
          </p:cNvPr>
          <p:cNvSpPr/>
          <p:nvPr/>
        </p:nvSpPr>
        <p:spPr>
          <a:xfrm>
            <a:off x="4238059" y="2699987"/>
            <a:ext cx="264160" cy="23368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2C73989-19A9-12BB-3789-C4F097E1FD0E}"/>
              </a:ext>
            </a:extLst>
          </p:cNvPr>
          <p:cNvSpPr/>
          <p:nvPr/>
        </p:nvSpPr>
        <p:spPr>
          <a:xfrm>
            <a:off x="4105979" y="2116548"/>
            <a:ext cx="264160" cy="23368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6F24A8-0766-1D1D-0EFD-A97C2B40B2C4}"/>
              </a:ext>
            </a:extLst>
          </p:cNvPr>
          <p:cNvSpPr/>
          <p:nvPr/>
        </p:nvSpPr>
        <p:spPr>
          <a:xfrm>
            <a:off x="5281330" y="1045170"/>
            <a:ext cx="264160" cy="23368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B6FC0B-828B-3879-A5BF-F60D593BE3B4}"/>
              </a:ext>
            </a:extLst>
          </p:cNvPr>
          <p:cNvSpPr/>
          <p:nvPr/>
        </p:nvSpPr>
        <p:spPr>
          <a:xfrm>
            <a:off x="5831840" y="2233388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5226909-2063-A995-82C8-E8AC64C84648}"/>
              </a:ext>
            </a:extLst>
          </p:cNvPr>
          <p:cNvSpPr/>
          <p:nvPr/>
        </p:nvSpPr>
        <p:spPr>
          <a:xfrm>
            <a:off x="5281330" y="3760466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680DAFE-5E14-DEE8-8912-DCF135B8CA2D}"/>
              </a:ext>
            </a:extLst>
          </p:cNvPr>
          <p:cNvSpPr/>
          <p:nvPr/>
        </p:nvSpPr>
        <p:spPr>
          <a:xfrm>
            <a:off x="4968909" y="2350228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4997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133519-9CF4-2856-AE0F-AE2A80AE14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7BEB6-C6B8-2B21-71E1-FF0768DF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nos.nl decorator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C7FAE-7A5E-ED9A-66D7-516B3A127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7EA877-2F42-E834-4083-4F3BCB0FBF39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E874-6FE6-3D84-629E-B314E365F59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35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A5207-8881-0BA5-952D-C55E7022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38" y="1150016"/>
            <a:ext cx="2999735" cy="539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FB29C2-41D6-57A0-3359-8CCB648E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185" y="1150016"/>
            <a:ext cx="6439756" cy="44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3C56DE-A91B-A83A-2479-37126939652A}"/>
              </a:ext>
            </a:extLst>
          </p:cNvPr>
          <p:cNvCxnSpPr/>
          <p:nvPr/>
        </p:nvCxnSpPr>
        <p:spPr>
          <a:xfrm flipV="1">
            <a:off x="3305175" y="1330453"/>
            <a:ext cx="1219200" cy="3017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A49BD04-2BFA-40F7-1546-C43C4C29B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10" y="322181"/>
            <a:ext cx="4199019" cy="25172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721C39-E3A5-357F-A4D8-5252B4FDE789}"/>
              </a:ext>
            </a:extLst>
          </p:cNvPr>
          <p:cNvCxnSpPr>
            <a:cxnSpLocks/>
          </p:cNvCxnSpPr>
          <p:nvPr/>
        </p:nvCxnSpPr>
        <p:spPr>
          <a:xfrm flipV="1">
            <a:off x="6096000" y="455661"/>
            <a:ext cx="476250" cy="4876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495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133519-9CF4-2856-AE0F-AE2A80AE14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7BEB6-C6B8-2B21-71E1-FF0768DF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nos.nl decorator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C7FAE-7A5E-ED9A-66D7-516B3A127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3221477" y="1483785"/>
            <a:ext cx="10273152" cy="47286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7EA877-2F42-E834-4083-4F3BCB0FBF3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5755675" y="230957"/>
            <a:ext cx="1296000" cy="612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E874-6FE6-3D84-629E-B314E365F59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7498200" y="6672000"/>
            <a:ext cx="192000" cy="144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36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A5207-8881-0BA5-952D-C55E7022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62137" y="1150016"/>
            <a:ext cx="2999735" cy="539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FB29C2-41D6-57A0-3359-8CCB648E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10" y="1150016"/>
            <a:ext cx="6439756" cy="4471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3C56DE-A91B-A83A-2479-37126939652A}"/>
              </a:ext>
            </a:extLst>
          </p:cNvPr>
          <p:cNvCxnSpPr/>
          <p:nvPr/>
        </p:nvCxnSpPr>
        <p:spPr>
          <a:xfrm flipV="1">
            <a:off x="-876300" y="1330453"/>
            <a:ext cx="1219200" cy="30179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4A49BD04-2BFA-40F7-1546-C43C4C29B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1181" y="1088432"/>
            <a:ext cx="7824519" cy="4690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721C39-E3A5-357F-A4D8-5252B4FDE789}"/>
              </a:ext>
            </a:extLst>
          </p:cNvPr>
          <p:cNvCxnSpPr>
            <a:cxnSpLocks/>
          </p:cNvCxnSpPr>
          <p:nvPr/>
        </p:nvCxnSpPr>
        <p:spPr>
          <a:xfrm flipV="1">
            <a:off x="1914525" y="1330453"/>
            <a:ext cx="1943100" cy="4002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1583526-80A6-5771-5FE3-25D588EB4F5E}"/>
              </a:ext>
            </a:extLst>
          </p:cNvPr>
          <p:cNvSpPr/>
          <p:nvPr/>
        </p:nvSpPr>
        <p:spPr>
          <a:xfrm>
            <a:off x="4066205" y="2952325"/>
            <a:ext cx="264160" cy="2336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030213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133519-9CF4-2856-AE0F-AE2A80AE14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7BEB6-C6B8-2B21-71E1-FF0768DF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nos.nl decorator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C7FAE-7A5E-ED9A-66D7-516B3A127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3221477" y="1483785"/>
            <a:ext cx="10273152" cy="4728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7EA877-2F42-E834-4083-4F3BCB0FBF3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5755675" y="230957"/>
            <a:ext cx="1296000" cy="612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E874-6FE6-3D84-629E-B314E365F59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7498200" y="6672000"/>
            <a:ext cx="192000" cy="144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37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A5207-8881-0BA5-952D-C55E7022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88" y="1150016"/>
            <a:ext cx="2999735" cy="5396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FB29C2-41D6-57A0-3359-8CCB648E3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-4173086"/>
            <a:ext cx="3829859" cy="265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49BD04-2BFA-40F7-1546-C43C4C29B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888" y="-4145889"/>
            <a:ext cx="4653406" cy="278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721C39-E3A5-357F-A4D8-5252B4FDE789}"/>
              </a:ext>
            </a:extLst>
          </p:cNvPr>
          <p:cNvCxnSpPr>
            <a:cxnSpLocks/>
          </p:cNvCxnSpPr>
          <p:nvPr/>
        </p:nvCxnSpPr>
        <p:spPr>
          <a:xfrm flipV="1">
            <a:off x="4325952" y="-5804907"/>
            <a:ext cx="971267" cy="1621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C3955-37BA-6708-CB09-BE22E81C3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794" y="798021"/>
            <a:ext cx="7541822" cy="5741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3C56DE-A91B-A83A-2479-37126939652A}"/>
              </a:ext>
            </a:extLst>
          </p:cNvPr>
          <p:cNvCxnSpPr>
            <a:cxnSpLocks/>
          </p:cNvCxnSpPr>
          <p:nvPr/>
        </p:nvCxnSpPr>
        <p:spPr>
          <a:xfrm flipV="1">
            <a:off x="2428240" y="1073914"/>
            <a:ext cx="2316480" cy="277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E19A68D-0C66-F6A6-2031-85519C7F1200}"/>
              </a:ext>
            </a:extLst>
          </p:cNvPr>
          <p:cNvSpPr/>
          <p:nvPr/>
        </p:nvSpPr>
        <p:spPr>
          <a:xfrm>
            <a:off x="4880945" y="1219160"/>
            <a:ext cx="264160" cy="23368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20512E6-98F5-C7CF-D382-9E50A72F67D2}"/>
              </a:ext>
            </a:extLst>
          </p:cNvPr>
          <p:cNvSpPr/>
          <p:nvPr/>
        </p:nvSpPr>
        <p:spPr>
          <a:xfrm>
            <a:off x="4909520" y="2788253"/>
            <a:ext cx="264160" cy="23368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70C67E9-342C-413B-229C-9FA2B1BB854C}"/>
              </a:ext>
            </a:extLst>
          </p:cNvPr>
          <p:cNvSpPr/>
          <p:nvPr/>
        </p:nvSpPr>
        <p:spPr>
          <a:xfrm>
            <a:off x="4909520" y="3238862"/>
            <a:ext cx="264160" cy="23368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A3E09C-7A1E-490F-8B76-8BBABED2E2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9047" y="1150016"/>
            <a:ext cx="1895238" cy="28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1178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133519-9CF4-2856-AE0F-AE2A80AE14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7BEB6-C6B8-2B21-71E1-FF0768DF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nos.nl decorator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C7FAE-7A5E-ED9A-66D7-516B3A127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3221477" y="1483785"/>
            <a:ext cx="10273152" cy="47286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7EA877-2F42-E834-4083-4F3BCB0FBF3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5755675" y="230957"/>
            <a:ext cx="1296000" cy="612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E874-6FE6-3D84-629E-B314E365F59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7498200" y="6672000"/>
            <a:ext cx="192000" cy="144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38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DA5207-8881-0BA5-952D-C55E70227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63612" y="1150016"/>
            <a:ext cx="2999735" cy="539617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721C39-E3A5-357F-A4D8-5252B4FDE789}"/>
              </a:ext>
            </a:extLst>
          </p:cNvPr>
          <p:cNvCxnSpPr>
            <a:cxnSpLocks/>
          </p:cNvCxnSpPr>
          <p:nvPr/>
        </p:nvCxnSpPr>
        <p:spPr>
          <a:xfrm flipV="1">
            <a:off x="4325952" y="-5804907"/>
            <a:ext cx="971267" cy="1621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C3955-37BA-6708-CB09-BE22E81C3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194" y="1005723"/>
            <a:ext cx="3481006" cy="26502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3C56DE-A91B-A83A-2479-37126939652A}"/>
              </a:ext>
            </a:extLst>
          </p:cNvPr>
          <p:cNvCxnSpPr>
            <a:cxnSpLocks/>
          </p:cNvCxnSpPr>
          <p:nvPr/>
        </p:nvCxnSpPr>
        <p:spPr>
          <a:xfrm flipV="1">
            <a:off x="-492760" y="1073914"/>
            <a:ext cx="2316480" cy="2774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340CB20-150E-0F4C-8164-DFD0C8006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200" y="453913"/>
            <a:ext cx="6790101" cy="6092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CFC85C7-AA1C-A0F8-1364-97AEB23D3F59}"/>
              </a:ext>
            </a:extLst>
          </p:cNvPr>
          <p:cNvCxnSpPr>
            <a:cxnSpLocks/>
          </p:cNvCxnSpPr>
          <p:nvPr/>
        </p:nvCxnSpPr>
        <p:spPr>
          <a:xfrm>
            <a:off x="2980739" y="2116160"/>
            <a:ext cx="2184900" cy="903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BD7ED3-DCA4-BBE0-BF63-F6689D5727A8}"/>
              </a:ext>
            </a:extLst>
          </p:cNvPr>
          <p:cNvCxnSpPr>
            <a:cxnSpLocks/>
          </p:cNvCxnSpPr>
          <p:nvPr/>
        </p:nvCxnSpPr>
        <p:spPr>
          <a:xfrm flipV="1">
            <a:off x="2832281" y="645583"/>
            <a:ext cx="2701744" cy="1580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D80A12F2-253C-D6DF-7E37-0D277082C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9047" y="1150016"/>
            <a:ext cx="1895238" cy="28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1689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133519-9CF4-2856-AE0F-AE2A80AE14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767BEB6-C6B8-2B21-71E1-FF0768DF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nos.nl decorator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C7FAE-7A5E-ED9A-66D7-516B3A127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3221477" y="1483785"/>
            <a:ext cx="10273152" cy="47286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67EA877-2F42-E834-4083-4F3BCB0FBF39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5755675" y="230957"/>
            <a:ext cx="1296000" cy="612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E874-6FE6-3D84-629E-B314E365F59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7498200" y="6672000"/>
            <a:ext cx="192000" cy="144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39</a:t>
            </a:fld>
            <a:endParaRPr lang="nl-NL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721C39-E3A5-357F-A4D8-5252B4FDE789}"/>
              </a:ext>
            </a:extLst>
          </p:cNvPr>
          <p:cNvCxnSpPr>
            <a:cxnSpLocks/>
          </p:cNvCxnSpPr>
          <p:nvPr/>
        </p:nvCxnSpPr>
        <p:spPr>
          <a:xfrm flipV="1">
            <a:off x="4325952" y="-5804907"/>
            <a:ext cx="971267" cy="1621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340CB20-150E-0F4C-8164-DFD0C8006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867"/>
          <a:stretch/>
        </p:blipFill>
        <p:spPr>
          <a:xfrm>
            <a:off x="147050" y="906919"/>
            <a:ext cx="6790101" cy="3602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A6609D-2C13-E032-CDD9-1889065AC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247" y="4573448"/>
            <a:ext cx="7606025" cy="1895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92D5E5-05DD-EF53-3810-40C85CA9E270}"/>
              </a:ext>
            </a:extLst>
          </p:cNvPr>
          <p:cNvSpPr/>
          <p:nvPr/>
        </p:nvSpPr>
        <p:spPr>
          <a:xfrm>
            <a:off x="4572000" y="3092651"/>
            <a:ext cx="5238750" cy="1860349"/>
          </a:xfrm>
          <a:custGeom>
            <a:avLst/>
            <a:gdLst>
              <a:gd name="connsiteX0" fmla="*/ 0 w 5238750"/>
              <a:gd name="connsiteY0" fmla="*/ 603049 h 1860349"/>
              <a:gd name="connsiteX1" fmla="*/ 2419350 w 5238750"/>
              <a:gd name="connsiteY1" fmla="*/ 60124 h 1860349"/>
              <a:gd name="connsiteX2" fmla="*/ 5238750 w 5238750"/>
              <a:gd name="connsiteY2" fmla="*/ 1860349 h 1860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38750" h="1860349">
                <a:moveTo>
                  <a:pt x="0" y="603049"/>
                </a:moveTo>
                <a:cubicBezTo>
                  <a:pt x="773112" y="226811"/>
                  <a:pt x="1546225" y="-149426"/>
                  <a:pt x="2419350" y="60124"/>
                </a:cubicBezTo>
                <a:cubicBezTo>
                  <a:pt x="3292475" y="269674"/>
                  <a:pt x="4265612" y="1065011"/>
                  <a:pt x="5238750" y="1860349"/>
                </a:cubicBezTo>
              </a:path>
            </a:pathLst>
          </a:cu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DF681A6-0A54-887F-AFF0-6E9AF447D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613" y="2860686"/>
            <a:ext cx="4643337" cy="1408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8E149F5-D746-7BE0-C0E4-4CF5816A83DD}"/>
              </a:ext>
            </a:extLst>
          </p:cNvPr>
          <p:cNvSpPr/>
          <p:nvPr/>
        </p:nvSpPr>
        <p:spPr>
          <a:xfrm>
            <a:off x="4968909" y="5183624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56215C2-B4E2-87B4-C69C-5A8D67F06EF1}"/>
              </a:ext>
            </a:extLst>
          </p:cNvPr>
          <p:cNvSpPr/>
          <p:nvPr/>
        </p:nvSpPr>
        <p:spPr>
          <a:xfrm>
            <a:off x="4380044" y="3482530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B114932-0DDB-8FE0-C33A-82E3E971AE2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8928"/>
          <a:stretch/>
        </p:blipFill>
        <p:spPr>
          <a:xfrm>
            <a:off x="2557009" y="1850902"/>
            <a:ext cx="1895238" cy="319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649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F78BEA-AA32-B036-B159-EB34975D66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5BC340-233B-6F5B-354B-CC839575A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584543-E4A0-91B1-C835-1A50FC712B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option to context menu</a:t>
            </a:r>
          </a:p>
          <a:p>
            <a:r>
              <a:rPr lang="en-US" dirty="0"/>
              <a:t>Expose settings to govern extension behavior (through custom settings page)</a:t>
            </a:r>
          </a:p>
          <a:p>
            <a:r>
              <a:rPr lang="en-US" dirty="0"/>
              <a:t>Persist data to local storage or to local file (and retrieve)</a:t>
            </a:r>
          </a:p>
          <a:p>
            <a:endParaRPr lang="en-US" dirty="0"/>
          </a:p>
          <a:p>
            <a:r>
              <a:rPr lang="en-US" dirty="0"/>
              <a:t>Exchange data between page and service worker</a:t>
            </a:r>
          </a:p>
          <a:p>
            <a:r>
              <a:rPr lang="en-US" dirty="0"/>
              <a:t>Trigger custom logic in page for dynamic (SPA) pages (observe mutation in element)</a:t>
            </a:r>
          </a:p>
          <a:p>
            <a:r>
              <a:rPr lang="en-US" dirty="0"/>
              <a:t>Interact with JavaScript in page (inject custom JavaScript in DOM)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55F8AA-2677-DEEA-9B4A-698CF32BBDA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FC98B-1952-9EBF-CE52-603F4181D15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218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617035-8785-F118-83FA-90E86AEA17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8D9797-E75F-B301-F519-7C31E19B2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Crawler – list titles of all pages linked from the current one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55609-D9F9-E2BD-0498-E5CA075071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1945215"/>
          </a:xfrm>
        </p:spPr>
        <p:txBody>
          <a:bodyPr/>
          <a:lstStyle/>
          <a:p>
            <a:r>
              <a:rPr lang="en-US" dirty="0"/>
              <a:t>Activate the extension for the current page – from the extension menu &amp; popup</a:t>
            </a:r>
          </a:p>
          <a:p>
            <a:r>
              <a:rPr lang="en-US" dirty="0"/>
              <a:t>Find all links in the current page</a:t>
            </a:r>
          </a:p>
          <a:p>
            <a:r>
              <a:rPr lang="en-US" dirty="0"/>
              <a:t>Visit all pages referenced by these links and collect data from them</a:t>
            </a:r>
          </a:p>
          <a:p>
            <a:pPr lvl="1"/>
            <a:r>
              <a:rPr lang="en-US" dirty="0"/>
              <a:t>submit all gathered data to the background service work for processing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6A6F806-44B4-1AA5-D55B-81E6DDB7A17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2AA614-840C-EB1C-CD58-F63A582BCE6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44C51-8E90-C362-21B6-BEA7AC45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360" y="3182889"/>
            <a:ext cx="6096000" cy="32194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F890E1-4ADA-A035-20B9-E3F74AFE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4722" y="3478712"/>
            <a:ext cx="4323911" cy="263484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58962E-16D6-1ECB-7FD7-494712F970FB}"/>
              </a:ext>
            </a:extLst>
          </p:cNvPr>
          <p:cNvCxnSpPr/>
          <p:nvPr/>
        </p:nvCxnSpPr>
        <p:spPr>
          <a:xfrm flipV="1">
            <a:off x="6675120" y="3598249"/>
            <a:ext cx="919602" cy="364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83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5E79C2-B3A5-9B9F-70A8-486E43E48C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22E7D7-42F4-8F55-4BE4-3F8C4AD4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button launches crawl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C83F-2B14-1EE7-B198-4DC5A13388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C88D50-2174-5A2D-E4E6-AD3CB3AF514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A4F96-1895-DD2F-44A6-5EA8C016C59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41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E89F41-4453-4213-A575-D4BBFCD4D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552" y="771857"/>
            <a:ext cx="3838095" cy="26571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397DFB-49AC-5EDD-2A34-6BC88CA19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50" y="3871229"/>
            <a:ext cx="5642282" cy="254612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99A70B-2CC4-0190-A90C-349E9739396A}"/>
              </a:ext>
            </a:extLst>
          </p:cNvPr>
          <p:cNvCxnSpPr/>
          <p:nvPr/>
        </p:nvCxnSpPr>
        <p:spPr>
          <a:xfrm flipH="1">
            <a:off x="5724525" y="3028950"/>
            <a:ext cx="742950" cy="9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DE41E5-13A8-1B7D-E145-D7294FEF44E4}"/>
              </a:ext>
            </a:extLst>
          </p:cNvPr>
          <p:cNvCxnSpPr>
            <a:cxnSpLocks/>
          </p:cNvCxnSpPr>
          <p:nvPr/>
        </p:nvCxnSpPr>
        <p:spPr>
          <a:xfrm flipV="1">
            <a:off x="7677150" y="5144291"/>
            <a:ext cx="3716707" cy="432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186A8AA-8D66-97CC-BACA-052DEC9EF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799" y="411584"/>
            <a:ext cx="1980952" cy="28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F1DE756-1A3D-0978-FDAE-0D3DFBC73BE0}"/>
              </a:ext>
            </a:extLst>
          </p:cNvPr>
          <p:cNvSpPr/>
          <p:nvPr/>
        </p:nvSpPr>
        <p:spPr>
          <a:xfrm>
            <a:off x="5667824" y="4357603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4437B6-683F-B017-9381-660C9CFC200E}"/>
              </a:ext>
            </a:extLst>
          </p:cNvPr>
          <p:cNvSpPr/>
          <p:nvPr/>
        </p:nvSpPr>
        <p:spPr>
          <a:xfrm>
            <a:off x="5992944" y="5517090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A150827-9629-9147-281E-D24E8BFE8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16" y="1260719"/>
            <a:ext cx="3419048" cy="47904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C82256-1422-D73F-A560-1BF71B06DECD}"/>
              </a:ext>
            </a:extLst>
          </p:cNvPr>
          <p:cNvCxnSpPr>
            <a:cxnSpLocks/>
          </p:cNvCxnSpPr>
          <p:nvPr/>
        </p:nvCxnSpPr>
        <p:spPr>
          <a:xfrm flipV="1">
            <a:off x="2902051" y="1073914"/>
            <a:ext cx="1784249" cy="3517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F805E5F2-1304-F845-1430-47C63290F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3306" y="5053815"/>
            <a:ext cx="1266667" cy="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3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B88580-3A80-FA40-358F-06223DEC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532" y="860071"/>
            <a:ext cx="6186014" cy="4769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5E79C2-B3A5-9B9F-70A8-486E43E48C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22E7D7-42F4-8F55-4BE4-3F8C4AD49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Popup – sends message to content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C83F-2B14-1EE7-B198-4DC5A13388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5069327" y="1483785"/>
            <a:ext cx="10273152" cy="47286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C88D50-2174-5A2D-E4E6-AD3CB3AF514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A4F96-1895-DD2F-44A6-5EA8C016C59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42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27C18D-DDE1-04DC-0E7B-D3B29BBFD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6452" y="1212260"/>
            <a:ext cx="2786349" cy="5271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E89F41-4453-4213-A575-D4BBFCD4D8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23773" y="771857"/>
            <a:ext cx="3838095" cy="265714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C82256-1422-D73F-A560-1BF71B06DECD}"/>
              </a:ext>
            </a:extLst>
          </p:cNvPr>
          <p:cNvCxnSpPr/>
          <p:nvPr/>
        </p:nvCxnSpPr>
        <p:spPr>
          <a:xfrm flipV="1">
            <a:off x="-3190875" y="1073914"/>
            <a:ext cx="1847850" cy="27741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C397DFB-49AC-5EDD-2A34-6BC88CA19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04875" y="3871229"/>
            <a:ext cx="5642282" cy="2546124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199A70B-2CC4-0190-A90C-349E9739396A}"/>
              </a:ext>
            </a:extLst>
          </p:cNvPr>
          <p:cNvCxnSpPr/>
          <p:nvPr/>
        </p:nvCxnSpPr>
        <p:spPr>
          <a:xfrm flipH="1">
            <a:off x="-304800" y="3028950"/>
            <a:ext cx="742950" cy="94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DE41E5-13A8-1B7D-E145-D7294FEF44E4}"/>
              </a:ext>
            </a:extLst>
          </p:cNvPr>
          <p:cNvCxnSpPr>
            <a:cxnSpLocks/>
          </p:cNvCxnSpPr>
          <p:nvPr/>
        </p:nvCxnSpPr>
        <p:spPr>
          <a:xfrm flipV="1">
            <a:off x="1647825" y="4604431"/>
            <a:ext cx="4267200" cy="972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89CA5D-AE3E-B4D0-4F88-707A64C36812}"/>
              </a:ext>
            </a:extLst>
          </p:cNvPr>
          <p:cNvCxnSpPr>
            <a:cxnSpLocks/>
          </p:cNvCxnSpPr>
          <p:nvPr/>
        </p:nvCxnSpPr>
        <p:spPr>
          <a:xfrm flipV="1">
            <a:off x="8267700" y="2571750"/>
            <a:ext cx="3603975" cy="943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0AD4667C-52D4-17B7-E791-27915B22D042}"/>
              </a:ext>
            </a:extLst>
          </p:cNvPr>
          <p:cNvSpPr/>
          <p:nvPr/>
        </p:nvSpPr>
        <p:spPr>
          <a:xfrm>
            <a:off x="5782945" y="4718203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DA8B654-6FF0-2C90-F717-FE3E6DACF720}"/>
              </a:ext>
            </a:extLst>
          </p:cNvPr>
          <p:cNvSpPr/>
          <p:nvPr/>
        </p:nvSpPr>
        <p:spPr>
          <a:xfrm>
            <a:off x="5566790" y="2100428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42003ED-DACA-4B91-B67A-588A7230C2F7}"/>
              </a:ext>
            </a:extLst>
          </p:cNvPr>
          <p:cNvSpPr/>
          <p:nvPr/>
        </p:nvSpPr>
        <p:spPr>
          <a:xfrm>
            <a:off x="-132080" y="5513076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B0DAE8-BF20-D5D6-3A90-EE293DDD4A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746" y="5053815"/>
            <a:ext cx="1266667" cy="1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6317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B88580-3A80-FA40-358F-06223DEC5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92" y="860071"/>
            <a:ext cx="6186014" cy="4769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5E79C2-B3A5-9B9F-70A8-486E43E48C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22E7D7-42F4-8F55-4BE4-3F8C4AD49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0"/>
            <a:ext cx="8844402" cy="283317"/>
          </a:xfrm>
        </p:spPr>
        <p:txBody>
          <a:bodyPr/>
          <a:lstStyle/>
          <a:p>
            <a:r>
              <a:rPr lang="en-US" dirty="0"/>
              <a:t>Popup – content sends messages to background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3C83F-2B14-1EE7-B198-4DC5A13388F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10201767" y="1483785"/>
            <a:ext cx="10273152" cy="47286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C88D50-2174-5A2D-E4E6-AD3CB3AF514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A4F96-1895-DD2F-44A6-5EA8C016C59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6547235" y="6672000"/>
            <a:ext cx="192000" cy="144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43</a:t>
            </a:fld>
            <a:endParaRPr lang="nl-NL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2DE41E5-13A8-1B7D-E145-D7294FEF44E4}"/>
              </a:ext>
            </a:extLst>
          </p:cNvPr>
          <p:cNvCxnSpPr>
            <a:cxnSpLocks/>
          </p:cNvCxnSpPr>
          <p:nvPr/>
        </p:nvCxnSpPr>
        <p:spPr>
          <a:xfrm flipV="1">
            <a:off x="-3484615" y="4604431"/>
            <a:ext cx="4267200" cy="9724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1F092D8-8612-C3E5-773D-4509E4736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8515" y="1508020"/>
            <a:ext cx="6019048" cy="12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89CA5D-AE3E-B4D0-4F88-707A64C36812}"/>
              </a:ext>
            </a:extLst>
          </p:cNvPr>
          <p:cNvCxnSpPr>
            <a:cxnSpLocks/>
          </p:cNvCxnSpPr>
          <p:nvPr/>
        </p:nvCxnSpPr>
        <p:spPr>
          <a:xfrm flipV="1">
            <a:off x="3135260" y="1869440"/>
            <a:ext cx="3042020" cy="1645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0A81765-B042-F4C1-2D01-EBF8654A4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934" y="2811031"/>
            <a:ext cx="5758629" cy="363728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7ABB1B8-392C-474C-4E5C-A8AFA32EC228}"/>
              </a:ext>
            </a:extLst>
          </p:cNvPr>
          <p:cNvSpPr/>
          <p:nvPr/>
        </p:nvSpPr>
        <p:spPr>
          <a:xfrm>
            <a:off x="6177280" y="2127067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07103C5-0092-1F11-86B8-8042FC9706BC}"/>
              </a:ext>
            </a:extLst>
          </p:cNvPr>
          <p:cNvSpPr/>
          <p:nvPr/>
        </p:nvSpPr>
        <p:spPr>
          <a:xfrm>
            <a:off x="626997" y="4673839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B7EA937-7897-00C3-5E9E-2A4B73A07C63}"/>
              </a:ext>
            </a:extLst>
          </p:cNvPr>
          <p:cNvSpPr/>
          <p:nvPr/>
        </p:nvSpPr>
        <p:spPr>
          <a:xfrm>
            <a:off x="410842" y="2056064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64972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E02473-8776-8706-0215-1ACCC7D6CE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FEB4C4-A797-4BBC-A1B5-37995B954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Crawler (using IFRAME)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AB4BA-1D0B-89B0-0097-AD56578CC9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3429122" cy="4728632"/>
          </a:xfrm>
        </p:spPr>
        <p:txBody>
          <a:bodyPr/>
          <a:lstStyle/>
          <a:p>
            <a:r>
              <a:rPr lang="en-US" dirty="0"/>
              <a:t>Press button (1)</a:t>
            </a:r>
          </a:p>
          <a:p>
            <a:r>
              <a:rPr lang="en-US" dirty="0"/>
              <a:t>Send message to content.js (2)</a:t>
            </a:r>
          </a:p>
          <a:p>
            <a:r>
              <a:rPr lang="en-US" dirty="0"/>
              <a:t>Get all links in the active document (3)</a:t>
            </a:r>
          </a:p>
          <a:p>
            <a:r>
              <a:rPr lang="en-US" dirty="0"/>
              <a:t>Add an IFRAME to the document (4)</a:t>
            </a:r>
          </a:p>
          <a:p>
            <a:pPr lvl="1"/>
            <a:r>
              <a:rPr lang="en-US" dirty="0"/>
              <a:t>for load all links (one by one) in that IFRAME</a:t>
            </a:r>
          </a:p>
          <a:p>
            <a:pPr lvl="1"/>
            <a:r>
              <a:rPr lang="en-US" dirty="0"/>
              <a:t>retrieve title from the IFRAME when the page has loaded</a:t>
            </a:r>
          </a:p>
          <a:p>
            <a:pPr lvl="1"/>
            <a:r>
              <a:rPr lang="en-US" dirty="0"/>
              <a:t>and send it in a message (to background service worker)</a:t>
            </a:r>
          </a:p>
          <a:p>
            <a:r>
              <a:rPr lang="en-US" dirty="0"/>
              <a:t>Write message to console (5)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D0E3C55-0251-41EE-9918-08DF3E192AB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D840E-2D96-2929-7A99-AAB217EF0B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44</a:t>
            </a:fld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AC05134-B7F8-BA78-3435-06C730A42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901" y="1483785"/>
            <a:ext cx="7597523" cy="427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455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04B4F-895A-4AC0-966F-6EB62DFD6A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3B242E-BEC6-23F7-0610-DAFDC8EF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link crawler implementation:</a:t>
            </a:r>
            <a:br>
              <a:rPr lang="en-US" dirty="0"/>
            </a:br>
            <a:r>
              <a:rPr lang="en-US" dirty="0"/>
              <a:t>instead of an </a:t>
            </a:r>
            <a:r>
              <a:rPr lang="en-US" dirty="0" err="1"/>
              <a:t>iframe</a:t>
            </a:r>
            <a:r>
              <a:rPr lang="en-US" dirty="0"/>
              <a:t> – use a second tab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01236-B7DB-C256-0B04-B23F8BA054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757679"/>
            <a:ext cx="10273152" cy="991495"/>
          </a:xfrm>
        </p:spPr>
        <p:txBody>
          <a:bodyPr/>
          <a:lstStyle/>
          <a:p>
            <a:r>
              <a:rPr lang="en-US" dirty="0"/>
              <a:t>Main benefit: not all sites accept being loaded in an IFRAME – no such problem with a Tab</a:t>
            </a:r>
          </a:p>
          <a:p>
            <a:r>
              <a:rPr lang="en-US" dirty="0"/>
              <a:t>Drawback: the Tab is visible and the extension’s operation therefore is somewhat less smooth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D24834-9394-97B7-4A44-AAB7330C589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C34E9-CA94-D7B9-421B-2926EDF9C15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45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2FEF0-4E0A-F35F-9020-FA581234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8025" y="2749175"/>
            <a:ext cx="4971994" cy="33286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0BB69AF-E65B-992B-3B08-182C507D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565" y="1258943"/>
            <a:ext cx="5371429" cy="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2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04B4F-895A-4AC0-966F-6EB62DFD6A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3B242E-BEC6-23F7-0610-DAFDC8EF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link crawler implementation:</a:t>
            </a:r>
            <a:br>
              <a:rPr lang="en-US" dirty="0"/>
            </a:br>
            <a:r>
              <a:rPr lang="en-US" dirty="0"/>
              <a:t>instead of an </a:t>
            </a:r>
            <a:r>
              <a:rPr lang="en-US" dirty="0" err="1"/>
              <a:t>iframe</a:t>
            </a:r>
            <a:r>
              <a:rPr lang="en-US" dirty="0"/>
              <a:t> – use a second tab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D24834-9394-97B7-4A44-AAB7330C589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C34E9-CA94-D7B9-421B-2926EDF9C15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2FEF0-4E0A-F35F-9020-FA581234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98" y="1316615"/>
            <a:ext cx="7736962" cy="51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7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291D0-50CC-2845-05C4-3BE713824A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0EE5B-599A-FA42-EFCC-4B1048A9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34273-9B9D-499A-0F59-F10995C4A8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45E7AA-04E7-BECB-90EA-32732A31E96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0392-1F7A-E1EE-C6AB-1049DA59494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47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9906D-2B84-12EB-CDB6-EF0FFE6A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26" y="783242"/>
            <a:ext cx="4266667" cy="5685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B90D9A-8F19-901B-C9A0-97A05854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376" y="224690"/>
            <a:ext cx="3914286" cy="247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354C97-E659-88F3-FA82-E2FAF5D1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50" y="3256479"/>
            <a:ext cx="6552381" cy="332380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F8E8D1-A9C1-CC63-B9F3-C6A2D9ACDEA7}"/>
              </a:ext>
            </a:extLst>
          </p:cNvPr>
          <p:cNvCxnSpPr/>
          <p:nvPr/>
        </p:nvCxnSpPr>
        <p:spPr>
          <a:xfrm flipV="1">
            <a:off x="3108960" y="375920"/>
            <a:ext cx="2142618" cy="347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79AE22-6BD9-F26A-6BBA-72FB907A23E8}"/>
              </a:ext>
            </a:extLst>
          </p:cNvPr>
          <p:cNvCxnSpPr/>
          <p:nvPr/>
        </p:nvCxnSpPr>
        <p:spPr>
          <a:xfrm flipH="1">
            <a:off x="5892800" y="2306320"/>
            <a:ext cx="1310640" cy="103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19CE17-1B50-9F29-C6E1-E53BD345E299}"/>
              </a:ext>
            </a:extLst>
          </p:cNvPr>
          <p:cNvCxnSpPr/>
          <p:nvPr/>
        </p:nvCxnSpPr>
        <p:spPr>
          <a:xfrm>
            <a:off x="8146912" y="4612640"/>
            <a:ext cx="39389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0765B83C-F661-8B30-F5AF-DDB889ACB2AB}"/>
              </a:ext>
            </a:extLst>
          </p:cNvPr>
          <p:cNvSpPr/>
          <p:nvPr/>
        </p:nvSpPr>
        <p:spPr>
          <a:xfrm>
            <a:off x="5440109" y="1715040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047185-F426-B279-143A-52BB4D206D17}"/>
              </a:ext>
            </a:extLst>
          </p:cNvPr>
          <p:cNvSpPr/>
          <p:nvPr/>
        </p:nvSpPr>
        <p:spPr>
          <a:xfrm>
            <a:off x="6236715" y="4454847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534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291D0-50CC-2845-05C4-3BE713824A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0EE5B-599A-FA42-EFCC-4B1048A9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34273-9B9D-499A-0F59-F10995C4A8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5106979" y="1483785"/>
            <a:ext cx="10273152" cy="47286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45E7AA-04E7-BECB-90EA-32732A31E96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0392-1F7A-E1EE-C6AB-1049DA59494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48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9906D-2B84-12EB-CDB6-EF0FFE6A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53351" y="783242"/>
            <a:ext cx="4266667" cy="5685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B90D9A-8F19-901B-C9A0-97A05854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97601" y="224690"/>
            <a:ext cx="3914286" cy="247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354C97-E659-88F3-FA82-E2FAF5D1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33927" y="3256479"/>
            <a:ext cx="6552381" cy="332380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F8E8D1-A9C1-CC63-B9F3-C6A2D9ACDEA7}"/>
              </a:ext>
            </a:extLst>
          </p:cNvPr>
          <p:cNvCxnSpPr/>
          <p:nvPr/>
        </p:nvCxnSpPr>
        <p:spPr>
          <a:xfrm flipV="1">
            <a:off x="-2958017" y="375920"/>
            <a:ext cx="2142618" cy="347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79AE22-6BD9-F26A-6BBA-72FB907A23E8}"/>
              </a:ext>
            </a:extLst>
          </p:cNvPr>
          <p:cNvCxnSpPr/>
          <p:nvPr/>
        </p:nvCxnSpPr>
        <p:spPr>
          <a:xfrm flipH="1">
            <a:off x="-174177" y="2306320"/>
            <a:ext cx="1310640" cy="103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C03750-27FE-E5BB-9212-743768294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0186" y="819209"/>
            <a:ext cx="6457143" cy="205714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19CE17-1B50-9F29-C6E1-E53BD345E299}"/>
              </a:ext>
            </a:extLst>
          </p:cNvPr>
          <p:cNvCxnSpPr>
            <a:cxnSpLocks/>
          </p:cNvCxnSpPr>
          <p:nvPr/>
        </p:nvCxnSpPr>
        <p:spPr>
          <a:xfrm flipV="1">
            <a:off x="2079935" y="1117600"/>
            <a:ext cx="3595151" cy="349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D72D53-7C62-3ECF-461B-A784A66B97C6}"/>
              </a:ext>
            </a:extLst>
          </p:cNvPr>
          <p:cNvCxnSpPr>
            <a:cxnSpLocks/>
          </p:cNvCxnSpPr>
          <p:nvPr/>
        </p:nvCxnSpPr>
        <p:spPr>
          <a:xfrm flipH="1">
            <a:off x="2194560" y="2306320"/>
            <a:ext cx="5585097" cy="3522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ED76C3B-989E-947D-58B6-3A4DD8E7C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107" y="3092765"/>
            <a:ext cx="6380952" cy="675238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6926F-6F42-54B3-281D-178B72D278E3}"/>
              </a:ext>
            </a:extLst>
          </p:cNvPr>
          <p:cNvCxnSpPr>
            <a:cxnSpLocks/>
          </p:cNvCxnSpPr>
          <p:nvPr/>
        </p:nvCxnSpPr>
        <p:spPr>
          <a:xfrm flipV="1">
            <a:off x="1988820" y="3341708"/>
            <a:ext cx="4686300" cy="2697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2E362241-A2A3-57E0-5B0E-97E94108E006}"/>
              </a:ext>
            </a:extLst>
          </p:cNvPr>
          <p:cNvSpPr/>
          <p:nvPr/>
        </p:nvSpPr>
        <p:spPr>
          <a:xfrm>
            <a:off x="5822218" y="1676146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B57449-E5C1-3237-257A-18EC24E4C293}"/>
              </a:ext>
            </a:extLst>
          </p:cNvPr>
          <p:cNvSpPr/>
          <p:nvPr/>
        </p:nvSpPr>
        <p:spPr>
          <a:xfrm>
            <a:off x="325120" y="5622231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7580104-8C84-09C1-741C-26FCE6E55545}"/>
              </a:ext>
            </a:extLst>
          </p:cNvPr>
          <p:cNvSpPr/>
          <p:nvPr/>
        </p:nvSpPr>
        <p:spPr>
          <a:xfrm>
            <a:off x="6640331" y="3582047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9930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291D0-50CC-2845-05C4-3BE713824A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0EE5B-599A-FA42-EFCC-4B1048A9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34273-9B9D-499A-0F59-F10995C4A8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5106979" y="1483785"/>
            <a:ext cx="10273152" cy="472863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45E7AA-04E7-BECB-90EA-32732A31E96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0392-1F7A-E1EE-C6AB-1049DA59494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49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C9906D-2B84-12EB-CDB6-EF0FFE6A5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53351" y="783242"/>
            <a:ext cx="4266667" cy="56857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B90D9A-8F19-901B-C9A0-97A058544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80992" y="119381"/>
            <a:ext cx="3914286" cy="247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354C97-E659-88F3-FA82-E2FAF5D1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92693" y="-1553814"/>
            <a:ext cx="6552381" cy="332380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4F8E8D1-A9C1-CC63-B9F3-C6A2D9ACDEA7}"/>
              </a:ext>
            </a:extLst>
          </p:cNvPr>
          <p:cNvCxnSpPr/>
          <p:nvPr/>
        </p:nvCxnSpPr>
        <p:spPr>
          <a:xfrm flipV="1">
            <a:off x="-2958017" y="375920"/>
            <a:ext cx="2142618" cy="3472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79AE22-6BD9-F26A-6BBA-72FB907A23E8}"/>
              </a:ext>
            </a:extLst>
          </p:cNvPr>
          <p:cNvCxnSpPr/>
          <p:nvPr/>
        </p:nvCxnSpPr>
        <p:spPr>
          <a:xfrm flipH="1">
            <a:off x="-2782699" y="2112010"/>
            <a:ext cx="1310640" cy="103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C03750-27FE-E5BB-9212-7437682941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231281" y="-3368365"/>
            <a:ext cx="6457143" cy="205714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19CE17-1B50-9F29-C6E1-E53BD345E299}"/>
              </a:ext>
            </a:extLst>
          </p:cNvPr>
          <p:cNvCxnSpPr>
            <a:cxnSpLocks/>
          </p:cNvCxnSpPr>
          <p:nvPr/>
        </p:nvCxnSpPr>
        <p:spPr>
          <a:xfrm flipV="1">
            <a:off x="-5491532" y="-3069974"/>
            <a:ext cx="3595151" cy="349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D72D53-7C62-3ECF-461B-A784A66B97C6}"/>
              </a:ext>
            </a:extLst>
          </p:cNvPr>
          <p:cNvCxnSpPr>
            <a:cxnSpLocks/>
          </p:cNvCxnSpPr>
          <p:nvPr/>
        </p:nvCxnSpPr>
        <p:spPr>
          <a:xfrm flipH="1">
            <a:off x="-5376907" y="-1881254"/>
            <a:ext cx="5585097" cy="3522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ED76C3B-989E-947D-58B6-3A4DD8E7C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1201" y="63619"/>
            <a:ext cx="6380952" cy="6752381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A6926F-6F42-54B3-281D-178B72D278E3}"/>
              </a:ext>
            </a:extLst>
          </p:cNvPr>
          <p:cNvCxnSpPr>
            <a:cxnSpLocks/>
          </p:cNvCxnSpPr>
          <p:nvPr/>
        </p:nvCxnSpPr>
        <p:spPr>
          <a:xfrm flipV="1">
            <a:off x="1587819" y="645583"/>
            <a:ext cx="4630101" cy="581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A39568F-B861-92CF-A9D4-DCAC8A973E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2629" y="5364304"/>
            <a:ext cx="7628571" cy="74285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6645BC2-7C0C-A94C-3297-92FAECF4097C}"/>
              </a:ext>
            </a:extLst>
          </p:cNvPr>
          <p:cNvCxnSpPr>
            <a:cxnSpLocks/>
          </p:cNvCxnSpPr>
          <p:nvPr/>
        </p:nvCxnSpPr>
        <p:spPr>
          <a:xfrm flipH="1">
            <a:off x="959998" y="4441601"/>
            <a:ext cx="6527103" cy="114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01E0BE-1533-4BC2-AD18-5CB8BAA55DA4}"/>
              </a:ext>
            </a:extLst>
          </p:cNvPr>
          <p:cNvCxnSpPr>
            <a:cxnSpLocks/>
          </p:cNvCxnSpPr>
          <p:nvPr/>
        </p:nvCxnSpPr>
        <p:spPr>
          <a:xfrm flipV="1">
            <a:off x="2580640" y="1036320"/>
            <a:ext cx="3860800" cy="481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A66ADC9A-3FC6-8815-EC38-B919A81D1F61}"/>
              </a:ext>
            </a:extLst>
          </p:cNvPr>
          <p:cNvSpPr/>
          <p:nvPr/>
        </p:nvSpPr>
        <p:spPr>
          <a:xfrm>
            <a:off x="6026914" y="1851290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347F755-7CF2-7F64-7520-B3BE83E7B9E8}"/>
              </a:ext>
            </a:extLst>
          </p:cNvPr>
          <p:cNvSpPr/>
          <p:nvPr/>
        </p:nvSpPr>
        <p:spPr>
          <a:xfrm>
            <a:off x="6070520" y="3195320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AF3E8C2-C2D0-F41C-599E-F942D79F9490}"/>
              </a:ext>
            </a:extLst>
          </p:cNvPr>
          <p:cNvSpPr/>
          <p:nvPr/>
        </p:nvSpPr>
        <p:spPr>
          <a:xfrm>
            <a:off x="364898" y="5618480"/>
            <a:ext cx="264160" cy="23368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31672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322BB-2D2B-3887-CB0F-48E0F5A3C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4B11A-E626-D948-BA73-567E927A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an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DC037-8E1E-6EFD-AC36-FEAA5C1D1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manifest.json</a:t>
            </a:r>
            <a:endParaRPr lang="en-US" dirty="0"/>
          </a:p>
          <a:p>
            <a:r>
              <a:rPr lang="en-US" dirty="0"/>
              <a:t>[Icons]</a:t>
            </a:r>
          </a:p>
          <a:p>
            <a:r>
              <a:rPr lang="en-US" dirty="0"/>
              <a:t>background.js – service worker (no access to web page)</a:t>
            </a:r>
          </a:p>
          <a:p>
            <a:r>
              <a:rPr lang="en-US" dirty="0"/>
              <a:t>content.js – runs in context of web page, </a:t>
            </a:r>
            <a:br>
              <a:rPr lang="en-US" dirty="0"/>
            </a:br>
            <a:r>
              <a:rPr lang="en-US" dirty="0"/>
              <a:t>has read &amp; write access to DOM – not to </a:t>
            </a:r>
            <a:r>
              <a:rPr lang="en-US" dirty="0" err="1"/>
              <a:t>JavaScrip</a:t>
            </a:r>
            <a:endParaRPr lang="en-US" dirty="0"/>
          </a:p>
          <a:p>
            <a:pPr lvl="1"/>
            <a:r>
              <a:rPr lang="en-US" dirty="0"/>
              <a:t>but it can inject a SCRIPT element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popup (html &amp; </a:t>
            </a:r>
            <a:r>
              <a:rPr lang="en-US" dirty="0" err="1"/>
              <a:t>js</a:t>
            </a:r>
            <a:r>
              <a:rPr lang="en-US" dirty="0"/>
              <a:t>)</a:t>
            </a:r>
          </a:p>
          <a:p>
            <a:r>
              <a:rPr lang="en-US" dirty="0" err="1"/>
              <a:t>sidepane</a:t>
            </a:r>
            <a:r>
              <a:rPr lang="en-US" dirty="0"/>
              <a:t> (html &amp; </a:t>
            </a:r>
            <a:r>
              <a:rPr lang="en-US" dirty="0" err="1"/>
              <a:t>js</a:t>
            </a:r>
            <a:r>
              <a:rPr lang="en-US" dirty="0"/>
              <a:t>)</a:t>
            </a:r>
          </a:p>
          <a:p>
            <a:r>
              <a:rPr lang="en-US" dirty="0"/>
              <a:t>options (html &amp; </a:t>
            </a:r>
            <a:r>
              <a:rPr lang="en-US" dirty="0" err="1"/>
              <a:t>js</a:t>
            </a:r>
            <a:r>
              <a:rPr lang="en-US" dirty="0"/>
              <a:t>)</a:t>
            </a:r>
          </a:p>
          <a:p>
            <a:r>
              <a:rPr lang="en-US" dirty="0"/>
              <a:t>sandbox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FC4B48-F240-76BE-7587-87E053CB653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C84A2-CF06-4D5D-C44B-BF62266B3BA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3074" name="Picture 2" descr="Chrome Extension Components: A brief overview">
            <a:extLst>
              <a:ext uri="{FF2B5EF4-FFF2-40B4-BE49-F238E27FC236}">
                <a16:creationId xmlns:a16="http://schemas.microsoft.com/office/drawing/2014/main" id="{DA04D586-C4EB-6120-26F2-F9A508176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4795" y="1510199"/>
            <a:ext cx="4246880" cy="222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33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A291D0-50CC-2845-05C4-3BE713824A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50EE5B-599A-FA42-EFCC-4B1048A90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534273-9B9D-499A-0F59-F10995C4A8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5106979" y="1483785"/>
            <a:ext cx="10273152" cy="47286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45E7AA-04E7-BECB-90EA-32732A31E96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7C0392-1F7A-E1EE-C6AB-1049DA59494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50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5B90D9A-8F19-901B-C9A0-97A058544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7601" y="224690"/>
            <a:ext cx="3914286" cy="247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354C97-E659-88F3-FA82-E2FAF5D14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97700" y="3256479"/>
            <a:ext cx="6552381" cy="332380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79AE22-6BD9-F26A-6BBA-72FB907A23E8}"/>
              </a:ext>
            </a:extLst>
          </p:cNvPr>
          <p:cNvCxnSpPr/>
          <p:nvPr/>
        </p:nvCxnSpPr>
        <p:spPr>
          <a:xfrm flipH="1">
            <a:off x="-6037950" y="2306320"/>
            <a:ext cx="1310640" cy="103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6C03750-27FE-E5BB-9212-7437682941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5564" y="802256"/>
            <a:ext cx="6457143" cy="2057143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19CE17-1B50-9F29-C6E1-E53BD345E299}"/>
              </a:ext>
            </a:extLst>
          </p:cNvPr>
          <p:cNvCxnSpPr>
            <a:cxnSpLocks/>
          </p:cNvCxnSpPr>
          <p:nvPr/>
        </p:nvCxnSpPr>
        <p:spPr>
          <a:xfrm flipV="1">
            <a:off x="-3783838" y="1117600"/>
            <a:ext cx="3595151" cy="3495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ED76C3B-989E-947D-58B6-3A4DD8E7C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446" y="312597"/>
            <a:ext cx="5768951" cy="61047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F7ED1E3-C096-2979-8042-E58CE5DD98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629" y="5079824"/>
            <a:ext cx="7628571" cy="74285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7D72D53-7C62-3ECF-461B-A784A66B97C6}"/>
              </a:ext>
            </a:extLst>
          </p:cNvPr>
          <p:cNvCxnSpPr>
            <a:cxnSpLocks/>
          </p:cNvCxnSpPr>
          <p:nvPr/>
        </p:nvCxnSpPr>
        <p:spPr>
          <a:xfrm flipV="1">
            <a:off x="2062125" y="819209"/>
            <a:ext cx="4669641" cy="12405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4CDB7B6-AF95-238E-BE7D-EB0110A06C39}"/>
              </a:ext>
            </a:extLst>
          </p:cNvPr>
          <p:cNvCxnSpPr>
            <a:cxnSpLocks/>
          </p:cNvCxnSpPr>
          <p:nvPr/>
        </p:nvCxnSpPr>
        <p:spPr>
          <a:xfrm flipH="1">
            <a:off x="959998" y="4157121"/>
            <a:ext cx="6527103" cy="11477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0808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D04B4F-895A-4AC0-966F-6EB62DFD6A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3B242E-BEC6-23F7-0610-DAFDC8EF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link crawler implementation:</a:t>
            </a:r>
            <a:br>
              <a:rPr lang="en-US" dirty="0"/>
            </a:br>
            <a:r>
              <a:rPr lang="en-US" dirty="0"/>
              <a:t>instead of an </a:t>
            </a:r>
            <a:r>
              <a:rPr lang="en-US" dirty="0" err="1"/>
              <a:t>iframe</a:t>
            </a:r>
            <a:r>
              <a:rPr lang="en-US" dirty="0"/>
              <a:t> – use a second tab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D24834-9394-97B7-4A44-AAB7330C589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C34E9-CA94-D7B9-421B-2926EDF9C15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51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82FEF0-4E0A-F35F-9020-FA581234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998" y="1316615"/>
            <a:ext cx="7736962" cy="517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29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0E9259-1C11-E23C-22A5-E58BD7844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DCB10F-B5A1-206B-984E-D693B8AC6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Inspect sources of installed extensions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D0F19-E729-F25A-F952-B51E8AC9C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82E57F-7E78-2689-3C49-90FC672126E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DA8C2-3D77-FF04-EF54-EC2F8C86E32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52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61989-4A37-A93A-8D00-085E8508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3162645"/>
            <a:ext cx="4404075" cy="27598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38DCC-181A-8B43-8C17-A49CE74E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16" y="789516"/>
            <a:ext cx="7086275" cy="5244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5D095-485E-5585-8BC1-417AF3F58B5C}"/>
              </a:ext>
            </a:extLst>
          </p:cNvPr>
          <p:cNvSpPr txBox="1"/>
          <p:nvPr/>
        </p:nvSpPr>
        <p:spPr>
          <a:xfrm>
            <a:off x="3247519" y="6375249"/>
            <a:ext cx="86241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C:\Users\lucas_j\AppData\Local\Google\Chrome\User Data\Default\Extensions\</a:t>
            </a:r>
            <a:r>
              <a:rPr lang="en-US" sz="1300" dirty="0" err="1"/>
              <a:t>olljocejdgeipcaompahmnfebhkfmnma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199589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0E9259-1C11-E23C-22A5-E58BD7844C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DCB10F-B5A1-206B-984E-D693B8AC6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0"/>
            <a:ext cx="10002642" cy="262441"/>
          </a:xfrm>
        </p:spPr>
        <p:txBody>
          <a:bodyPr/>
          <a:lstStyle/>
          <a:p>
            <a:r>
              <a:rPr lang="en-US" dirty="0"/>
              <a:t>Inspect sources of installed extensions:</a:t>
            </a:r>
            <a:br>
              <a:rPr lang="en-US" dirty="0"/>
            </a:br>
            <a:r>
              <a:rPr lang="en-US" dirty="0"/>
              <a:t>locate in </a:t>
            </a:r>
            <a:r>
              <a:rPr lang="en-US" sz="1400" dirty="0"/>
              <a:t>C:\Users\&lt;user&gt;\AppData\Local\Google\Chrome\User Data\Default\Extensions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D0F19-E729-F25A-F952-B51E8AC9CE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82E57F-7E78-2689-3C49-90FC672126E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EDA8C2-3D77-FF04-EF54-EC2F8C86E32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561989-4A37-A93A-8D00-085E8508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5599" y="1127973"/>
            <a:ext cx="8106403" cy="5080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038DCC-181A-8B43-8C17-A49CE74EF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77" y="1250106"/>
            <a:ext cx="2717428" cy="2011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5D095-485E-5585-8BC1-417AF3F58B5C}"/>
              </a:ext>
            </a:extLst>
          </p:cNvPr>
          <p:cNvSpPr txBox="1"/>
          <p:nvPr/>
        </p:nvSpPr>
        <p:spPr>
          <a:xfrm>
            <a:off x="3191761" y="6295911"/>
            <a:ext cx="86241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C:\Users\lucas_j\AppData\Local\Google\Chrome\User Data\Default\Extensions\</a:t>
            </a:r>
            <a:r>
              <a:rPr lang="en-US" sz="1300" dirty="0" err="1"/>
              <a:t>olljocejdgeipcaompahmnfebhkfmnma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0376100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06B1BC-356E-76D8-DB5D-F4DC691657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3C93F3-84F6-4F78-9B12-09CACAAC4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8CEB7C-D83B-C96F-0C38-0B8B7982A2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Chrome Extensions are HTML, CSS and JavaScript applications</a:t>
            </a:r>
          </a:p>
          <a:p>
            <a:r>
              <a:rPr lang="en-US" dirty="0"/>
              <a:t>Constituents may include:</a:t>
            </a:r>
          </a:p>
          <a:p>
            <a:pPr lvl="1"/>
            <a:r>
              <a:rPr lang="en-US" dirty="0"/>
              <a:t>popup</a:t>
            </a:r>
          </a:p>
          <a:p>
            <a:pPr lvl="1"/>
            <a:r>
              <a:rPr lang="en-US" dirty="0"/>
              <a:t>options (aka settings aka user preferences)</a:t>
            </a:r>
          </a:p>
          <a:p>
            <a:pPr lvl="1"/>
            <a:r>
              <a:rPr lang="en-US" dirty="0"/>
              <a:t>side panel</a:t>
            </a:r>
          </a:p>
          <a:p>
            <a:pPr lvl="1"/>
            <a:r>
              <a:rPr lang="en-US" dirty="0"/>
              <a:t>background (service worker)</a:t>
            </a:r>
          </a:p>
          <a:p>
            <a:pPr lvl="1"/>
            <a:r>
              <a:rPr lang="en-US" dirty="0"/>
              <a:t>context menu</a:t>
            </a:r>
          </a:p>
          <a:p>
            <a:pPr lvl="1"/>
            <a:r>
              <a:rPr lang="en-US" dirty="0"/>
              <a:t>content (can access DOM but not JavaScript) + injected script + injected IFRAME</a:t>
            </a:r>
          </a:p>
          <a:p>
            <a:r>
              <a:rPr lang="en-US" dirty="0"/>
              <a:t>Asynchronous communication between various extension parts</a:t>
            </a:r>
          </a:p>
          <a:p>
            <a:r>
              <a:rPr lang="en-US" dirty="0"/>
              <a:t>Extensions can store and retrieve data in local storage</a:t>
            </a:r>
          </a:p>
          <a:p>
            <a:r>
              <a:rPr lang="en-US" dirty="0"/>
              <a:t>Extensions can easily be loaded from a file (easily be updated, monitored, disabled)</a:t>
            </a:r>
          </a:p>
          <a:p>
            <a:r>
              <a:rPr lang="en-US" dirty="0"/>
              <a:t>Note: any extension you have installed can easily be inspected</a:t>
            </a:r>
          </a:p>
          <a:p>
            <a:pPr lvl="1"/>
            <a:r>
              <a:rPr lang="en-US" dirty="0"/>
              <a:t>to verify it does nothing nasty and to use as inspiration for your own extensions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B32262-9050-7524-7CAB-4773E0B4925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C97F0B-1C03-1D41-613F-A565F627ADA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54</a:t>
            </a:fld>
            <a:endParaRPr lang="nl-NL" dirty="0"/>
          </a:p>
        </p:txBody>
      </p:sp>
      <p:pic>
        <p:nvPicPr>
          <p:cNvPr id="7" name="Picture 4" descr="Importance of Chrome Extension Development">
            <a:extLst>
              <a:ext uri="{FF2B5EF4-FFF2-40B4-BE49-F238E27FC236}">
                <a16:creationId xmlns:a16="http://schemas.microsoft.com/office/drawing/2014/main" id="{A5B42E14-9679-842A-5A4B-85352D3AB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78" y="455661"/>
            <a:ext cx="4543397" cy="2839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93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A9D0FDB-D69C-4944-91AB-A4DFB2A3A5E9}"/>
              </a:ext>
            </a:extLst>
          </p:cNvPr>
          <p:cNvSpPr txBox="1">
            <a:spLocks/>
          </p:cNvSpPr>
          <p:nvPr/>
        </p:nvSpPr>
        <p:spPr>
          <a:xfrm>
            <a:off x="1042989" y="3718851"/>
            <a:ext cx="1671804" cy="2498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>
                <a:solidFill>
                  <a:schemeClr val="bg1"/>
                </a:solidFill>
              </a:rPr>
              <a:t>www.conclusion.nl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7F5023-99CC-4C15-9CEA-F027B317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4448"/>
            <a:ext cx="12193200" cy="266400"/>
          </a:xfrm>
        </p:spPr>
        <p:txBody>
          <a:bodyPr/>
          <a:lstStyle/>
          <a:p>
            <a:r>
              <a:rPr lang="nl-NL" dirty="0"/>
              <a:t>Logo </a:t>
            </a:r>
          </a:p>
        </p:txBody>
      </p:sp>
    </p:spTree>
    <p:extLst>
      <p:ext uri="{BB962C8B-B14F-4D97-AF65-F5344CB8AC3E}">
        <p14:creationId xmlns:p14="http://schemas.microsoft.com/office/powerpoint/2010/main" val="38666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AD47E1-2BCA-65AA-067D-26A1FF6DC1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56FB7-F794-8A6E-C8C3-190D2333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A4ECB-1FD9-23BC-5BB4-7C7F779507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big fat button in every web page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A17CBB-3110-959A-D4E1-3D9128A51EF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FDCFC-DD4F-D2C4-9A51-DF98339D286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888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AD47E1-2BCA-65AA-067D-26A1FF6DC1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056FB7-F794-8A6E-C8C3-190D2333E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First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2A4ECB-1FD9-23BC-5BB4-7C7F779507D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 big fat button in every web page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content.js</a:t>
            </a:r>
            <a:r>
              <a:rPr lang="en-US" dirty="0"/>
              <a:t> to manipulate the DOM and add a button element</a:t>
            </a:r>
          </a:p>
          <a:p>
            <a:r>
              <a:rPr lang="en-US" b="1" dirty="0" err="1"/>
              <a:t>manifest.json</a:t>
            </a:r>
            <a:r>
              <a:rPr lang="en-US" dirty="0"/>
              <a:t> to provide configuration for Chrome to understand </a:t>
            </a:r>
            <a:br>
              <a:rPr lang="en-US" dirty="0"/>
            </a:br>
            <a:r>
              <a:rPr lang="en-US" dirty="0"/>
              <a:t>the extension</a:t>
            </a:r>
          </a:p>
          <a:p>
            <a:pPr lvl="1"/>
            <a:r>
              <a:rPr lang="en-US" dirty="0"/>
              <a:t>and activate for every page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5A17CBB-3110-959A-D4E1-3D9128A51EF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EFDCFC-DD4F-D2C4-9A51-DF98339D286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33FD17-01C0-047C-7F93-4C31D6D09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437" y="1779257"/>
            <a:ext cx="4095238" cy="46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4017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80D82-FBB5-FE3B-74B1-3C7DE41440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18B37-BBB8-6D79-B2B5-F17591BC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Manifest.JSON</a:t>
            </a:r>
            <a:r>
              <a:rPr lang="en-US" dirty="0"/>
              <a:t> – configures the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44535-BECA-A1FB-8815-B69637C1A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C0F315-3F94-2CF2-2615-A530D7C18D6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02EBD-6CA6-3CCE-6B96-AD037B7CC7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</a:t>
            </a:fld>
            <a:endParaRPr lang="nl-NL" dirty="0"/>
          </a:p>
        </p:txBody>
      </p:sp>
      <p:pic>
        <p:nvPicPr>
          <p:cNvPr id="4098" name="Picture 2" descr="chrome extension manifest file content">
            <a:extLst>
              <a:ext uri="{FF2B5EF4-FFF2-40B4-BE49-F238E27FC236}">
                <a16:creationId xmlns:a16="http://schemas.microsoft.com/office/drawing/2014/main" id="{01C0EA08-45AE-53A0-9E4A-17843B2E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" y="1165635"/>
            <a:ext cx="9753600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6FBD0B-DEEB-73C2-9527-BF75DF239518}"/>
              </a:ext>
            </a:extLst>
          </p:cNvPr>
          <p:cNvSpPr/>
          <p:nvPr/>
        </p:nvSpPr>
        <p:spPr>
          <a:xfrm>
            <a:off x="6096000" y="2661920"/>
            <a:ext cx="2336800" cy="6807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F016-545F-7F76-087B-8E8C72658C05}"/>
              </a:ext>
            </a:extLst>
          </p:cNvPr>
          <p:cNvSpPr/>
          <p:nvPr/>
        </p:nvSpPr>
        <p:spPr>
          <a:xfrm>
            <a:off x="6096000" y="3398520"/>
            <a:ext cx="2336800" cy="2423160"/>
          </a:xfrm>
          <a:prstGeom prst="rect">
            <a:avLst/>
          </a:prstGeom>
          <a:solidFill>
            <a:schemeClr val="accent4">
              <a:lumMod val="75000"/>
              <a:alpha val="8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2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A80D82-FBB5-FE3B-74B1-3C7DE41440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18B37-BBB8-6D79-B2B5-F17591BCD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Manifest.JSON</a:t>
            </a:r>
            <a:r>
              <a:rPr lang="en-US" dirty="0"/>
              <a:t> – configures the extension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44535-BECA-A1FB-8815-B69637C1AF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CC0F315-3F94-2CF2-2615-A530D7C18D6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02EBD-6CA6-3CCE-6B96-AD037B7CC7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9</a:t>
            </a:fld>
            <a:endParaRPr lang="nl-NL" dirty="0"/>
          </a:p>
        </p:txBody>
      </p:sp>
      <p:pic>
        <p:nvPicPr>
          <p:cNvPr id="4098" name="Picture 2" descr="chrome extension manifest file content">
            <a:extLst>
              <a:ext uri="{FF2B5EF4-FFF2-40B4-BE49-F238E27FC236}">
                <a16:creationId xmlns:a16="http://schemas.microsoft.com/office/drawing/2014/main" id="{01C0EA08-45AE-53A0-9E4A-17843B2E8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195" y="1500757"/>
            <a:ext cx="4094480" cy="21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6FBD0B-DEEB-73C2-9527-BF75DF239518}"/>
              </a:ext>
            </a:extLst>
          </p:cNvPr>
          <p:cNvSpPr/>
          <p:nvPr/>
        </p:nvSpPr>
        <p:spPr>
          <a:xfrm>
            <a:off x="9556235" y="2117872"/>
            <a:ext cx="980969" cy="2559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2AF016-545F-7F76-087B-8E8C72658C05}"/>
              </a:ext>
            </a:extLst>
          </p:cNvPr>
          <p:cNvSpPr/>
          <p:nvPr/>
        </p:nvSpPr>
        <p:spPr>
          <a:xfrm>
            <a:off x="9556235" y="2407173"/>
            <a:ext cx="980969" cy="1085814"/>
          </a:xfrm>
          <a:prstGeom prst="rect">
            <a:avLst/>
          </a:prstGeom>
          <a:solidFill>
            <a:schemeClr val="accent4">
              <a:lumMod val="75000"/>
              <a:alpha val="82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513BC2-F83C-89AB-0371-71E96FDE8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483785"/>
            <a:ext cx="4791710" cy="48213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623F18-068C-E58E-390A-03E00A0A5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042" y="4871050"/>
            <a:ext cx="5545633" cy="972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EE433A9-3A3E-D773-B850-36C7884F881D}"/>
              </a:ext>
            </a:extLst>
          </p:cNvPr>
          <p:cNvCxnSpPr/>
          <p:nvPr/>
        </p:nvCxnSpPr>
        <p:spPr>
          <a:xfrm flipV="1">
            <a:off x="5100320" y="5008880"/>
            <a:ext cx="1259840" cy="331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482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. Basis Template-set" id="{CE71B440-6BEA-466C-8725-C28EB1B06E71}" vid="{12F2F62A-5064-461C-96F8-23E6F4CC30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11" ma:contentTypeDescription="Een nieuw document maken." ma:contentTypeScope="" ma:versionID="ae0b81107117e0e83b8d617df614468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ec519d7eb8e60891c477863d9150e9c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8883E7-05C3-4925-994B-F9DE18FC9726}">
  <ds:schemaRefs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purl.org/dc/terms/"/>
    <ds:schemaRef ds:uri="http://schemas.microsoft.com/office/2006/metadata/properties"/>
    <ds:schemaRef ds:uri="http://www.w3.org/XML/1998/namespace"/>
    <ds:schemaRef ds:uri="a74c57c6-afd1-46a5-a503-29300b13d321"/>
    <ds:schemaRef ds:uri="bd3a200e-a112-4432-b134-79c9e3991b87"/>
  </ds:schemaRefs>
</ds:datastoreItem>
</file>

<file path=customXml/itemProps3.xml><?xml version="1.0" encoding="utf-8"?>
<ds:datastoreItem xmlns:ds="http://schemas.openxmlformats.org/officeDocument/2006/customXml" ds:itemID="{69BFE2AB-E91A-4BA9-AC94-EA812553AC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1429da9-e4ad-45f9-9a6f-cd126a64274b}" enabled="0" method="" siteId="{21429da9-e4ad-45f9-9a6f-cd126a6427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2627</TotalTime>
  <Words>1200</Words>
  <Application>Microsoft Office PowerPoint</Application>
  <PresentationFormat>Widescreen</PresentationFormat>
  <Paragraphs>275</Paragraphs>
  <Slides>55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Arial Black</vt:lpstr>
      <vt:lpstr>Calibri</vt:lpstr>
      <vt:lpstr>Segoe UI Light</vt:lpstr>
      <vt:lpstr>CONCLUSION | TEMPLATE</vt:lpstr>
      <vt:lpstr>Logo animation (intro)</vt:lpstr>
      <vt:lpstr>Title slide</vt:lpstr>
      <vt:lpstr>Chrome extension development</vt:lpstr>
      <vt:lpstr>Challenges</vt:lpstr>
      <vt:lpstr>Basics of an extension</vt:lpstr>
      <vt:lpstr>My First extension</vt:lpstr>
      <vt:lpstr>My First extension</vt:lpstr>
      <vt:lpstr>Manifest.JSON – configures the extension</vt:lpstr>
      <vt:lpstr>Manifest.JSON – configures the extension</vt:lpstr>
      <vt:lpstr>Contents.js – runs for every page, manipulates the DOM of every page</vt:lpstr>
      <vt:lpstr>Contents.js – runs for every page, manipulates the DOM of every page</vt:lpstr>
      <vt:lpstr>PowerPoint Presentation</vt:lpstr>
      <vt:lpstr>PowerPoint Presentation</vt:lpstr>
      <vt:lpstr>PowerPoint Presentation</vt:lpstr>
      <vt:lpstr>What else in an extension? Manifest.JSON – configures the extension</vt:lpstr>
      <vt:lpstr>side panel to show the current time</vt:lpstr>
      <vt:lpstr>Time panel</vt:lpstr>
      <vt:lpstr>Time panel</vt:lpstr>
      <vt:lpstr>What else in an extension? Manifest.JSON – configures the extension</vt:lpstr>
      <vt:lpstr>Get Link info</vt:lpstr>
      <vt:lpstr>Link details </vt:lpstr>
      <vt:lpstr>Implementation of the Link detail provider </vt:lpstr>
      <vt:lpstr>Implementation of the Link detail provider </vt:lpstr>
      <vt:lpstr>Implementation of the Link detail provIder </vt:lpstr>
      <vt:lpstr>content script is injected in document </vt:lpstr>
      <vt:lpstr>Implementation of the Link detail provIder </vt:lpstr>
      <vt:lpstr>Implementation of  the Link detail provIder </vt:lpstr>
      <vt:lpstr>Implementation of the Link detail provIder </vt:lpstr>
      <vt:lpstr>Link details retrieved  and presented</vt:lpstr>
      <vt:lpstr>PowerPoint Presentation</vt:lpstr>
      <vt:lpstr>nos.nl extension</vt:lpstr>
      <vt:lpstr>Extension Options</vt:lpstr>
      <vt:lpstr>PowerPoint Presentation</vt:lpstr>
      <vt:lpstr>PowerPoint Presentation</vt:lpstr>
      <vt:lpstr>nos.nl decorator extension</vt:lpstr>
      <vt:lpstr>nos.nl decorator extension</vt:lpstr>
      <vt:lpstr>nos.nl decorator extension</vt:lpstr>
      <vt:lpstr>nos.nl decorator extension</vt:lpstr>
      <vt:lpstr>nos.nl decorator extension</vt:lpstr>
      <vt:lpstr>Crawler – list titles of all pages linked from the current one</vt:lpstr>
      <vt:lpstr>Popup – button launches crawl</vt:lpstr>
      <vt:lpstr>Popup – sends message to content</vt:lpstr>
      <vt:lpstr>Popup – content sends messages to background</vt:lpstr>
      <vt:lpstr>Crawler (using IFRAME)</vt:lpstr>
      <vt:lpstr>alternative link crawler implementation: instead of an iframe – use a second tab</vt:lpstr>
      <vt:lpstr>alternative link crawler implementation: instead of an iframe – use a second tab</vt:lpstr>
      <vt:lpstr>PowerPoint Presentation</vt:lpstr>
      <vt:lpstr>PowerPoint Presentation</vt:lpstr>
      <vt:lpstr>PowerPoint Presentation</vt:lpstr>
      <vt:lpstr>PowerPoint Presentation</vt:lpstr>
      <vt:lpstr>alternative link crawler implementation: instead of an iframe – use a second tab</vt:lpstr>
      <vt:lpstr>Inspect sources of installed extensions</vt:lpstr>
      <vt:lpstr>Inspect sources of installed extensions: locate in C:\Users\&lt;user&gt;\AppData\Local\Google\Chrome\User Data\Default\Extensions</vt:lpstr>
      <vt:lpstr>Summary</vt:lpstr>
      <vt:lpstr>Logo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animation (intro)</dc:title>
  <dc:subject/>
  <dc:creator>Lucas Jellema</dc:creator>
  <cp:keywords/>
  <dc:description>Conclusion - versie 1 - juni 2017
Ontwerp: Humming
Template: Ton Persoon</dc:description>
  <cp:lastModifiedBy>Lucas Jellema</cp:lastModifiedBy>
  <cp:revision>1</cp:revision>
  <dcterms:created xsi:type="dcterms:W3CDTF">2024-05-28T04:43:48Z</dcterms:created>
  <dcterms:modified xsi:type="dcterms:W3CDTF">2024-06-15T04:48:00Z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  <property fmtid="{D5CDD505-2E9C-101B-9397-08002B2CF9AE}" pid="6" name="MediaServiceImageTags">
    <vt:lpwstr/>
  </property>
</Properties>
</file>